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5"/>
  </p:notesMasterIdLst>
  <p:handoutMasterIdLst>
    <p:handoutMasterId r:id="rId26"/>
  </p:handoutMasterIdLst>
  <p:sldIdLst>
    <p:sldId id="256" r:id="rId2"/>
    <p:sldId id="339" r:id="rId3"/>
    <p:sldId id="308" r:id="rId4"/>
    <p:sldId id="258" r:id="rId5"/>
    <p:sldId id="271" r:id="rId6"/>
    <p:sldId id="321" r:id="rId7"/>
    <p:sldId id="340" r:id="rId8"/>
    <p:sldId id="309" r:id="rId9"/>
    <p:sldId id="344" r:id="rId10"/>
    <p:sldId id="259" r:id="rId11"/>
    <p:sldId id="334" r:id="rId12"/>
    <p:sldId id="335" r:id="rId13"/>
    <p:sldId id="327" r:id="rId14"/>
    <p:sldId id="336" r:id="rId15"/>
    <p:sldId id="343" r:id="rId16"/>
    <p:sldId id="307" r:id="rId17"/>
    <p:sldId id="338" r:id="rId18"/>
    <p:sldId id="341" r:id="rId19"/>
    <p:sldId id="342" r:id="rId20"/>
    <p:sldId id="265" r:id="rId21"/>
    <p:sldId id="345" r:id="rId22"/>
    <p:sldId id="325" r:id="rId23"/>
    <p:sldId id="330" r:id="rId24"/>
  </p:sldIdLst>
  <p:sldSz cx="9144000" cy="5143500" type="screen16x9"/>
  <p:notesSz cx="6858000" cy="9144000"/>
  <p:embeddedFontLst>
    <p:embeddedFont>
      <p:font typeface="Montserrat Medium" panose="020B0604020202020204" charset="-52"/>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Montserrat" panose="020B0604020202020204" charset="-52"/>
      <p:regular r:id="rId35"/>
      <p:bold r:id="rId36"/>
      <p:italic r:id="rId37"/>
      <p:boldItalic r:id="rId38"/>
    </p:embeddedFont>
    <p:embeddedFont>
      <p:font typeface="Playfair Display" panose="020B0604020202020204" charset="-52"/>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8DC125B-24CD-4A6F-B3CE-B46D9EED4296}">
          <p14:sldIdLst>
            <p14:sldId id="256"/>
            <p14:sldId id="339"/>
            <p14:sldId id="308"/>
            <p14:sldId id="258"/>
            <p14:sldId id="271"/>
            <p14:sldId id="321"/>
            <p14:sldId id="340"/>
            <p14:sldId id="309"/>
            <p14:sldId id="344"/>
            <p14:sldId id="259"/>
            <p14:sldId id="334"/>
            <p14:sldId id="335"/>
            <p14:sldId id="327"/>
            <p14:sldId id="336"/>
            <p14:sldId id="343"/>
            <p14:sldId id="307"/>
            <p14:sldId id="338"/>
            <p14:sldId id="341"/>
            <p14:sldId id="342"/>
            <p14:sldId id="265"/>
            <p14:sldId id="345"/>
            <p14:sldId id="325"/>
            <p14:sldId id="330"/>
          </p14:sldIdLst>
        </p14:section>
        <p14:section name="Untitled Section" id="{77DD8BA9-0723-451D-8C4D-6F9FBFABBA97}">
          <p14:sldIdLst/>
        </p14:section>
      </p14:sectionLst>
    </p:ext>
    <p:ext uri="{EFAFB233-063F-42B5-8137-9DF3F51BA10A}">
      <p15:sldGuideLst xmlns:p15="http://schemas.microsoft.com/office/powerpoint/2012/main" xmlns="">
        <p15:guide id="1" orient="horz">
          <p15:clr>
            <a:srgbClr val="9AA0A6"/>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445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028FEAB-F51C-4F99-819C-6673A0D254E7}">
  <a:tblStyle styleId="{E028FEAB-F51C-4F99-819C-6673A0D254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Стил с тема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270" autoAdjust="0"/>
  </p:normalViewPr>
  <p:slideViewPr>
    <p:cSldViewPr snapToGrid="0">
      <p:cViewPr varScale="1">
        <p:scale>
          <a:sx n="99" d="100"/>
          <a:sy n="99" d="100"/>
        </p:scale>
        <p:origin x="-444" y="-252"/>
      </p:cViewPr>
      <p:guideLst>
        <p:guide orient="horz"/>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0AEC8-35AF-464B-BED7-F922CA0F79ED}"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bg-BG"/>
        </a:p>
      </dgm:t>
    </dgm:pt>
    <dgm:pt modelId="{AE8634A8-9069-4906-BBA2-A4E813797280}">
      <dgm:prSet phldrT="[Текст]" custT="1"/>
      <dgm:spPr/>
      <dgm:t>
        <a:bodyPr/>
        <a:lstStyle/>
        <a:p>
          <a:r>
            <a:rPr lang="bg-BG" sz="1400" dirty="0"/>
            <a:t>Финансов механизъм на Европейското икономическо пространство 2014-2021</a:t>
          </a:r>
          <a:endParaRPr lang="bg-BG" sz="1100" dirty="0"/>
        </a:p>
      </dgm:t>
    </dgm:pt>
    <dgm:pt modelId="{FB32BB3F-AA1E-472B-910E-EA6D3DDDEA44}" type="parTrans" cxnId="{11FBD787-D126-450D-8C1B-8BDEAD42E789}">
      <dgm:prSet/>
      <dgm:spPr/>
      <dgm:t>
        <a:bodyPr/>
        <a:lstStyle/>
        <a:p>
          <a:endParaRPr lang="bg-BG"/>
        </a:p>
      </dgm:t>
    </dgm:pt>
    <dgm:pt modelId="{815754E6-91FB-4A2C-A57B-F2FCD1E504C5}" type="sibTrans" cxnId="{11FBD787-D126-450D-8C1B-8BDEAD42E789}">
      <dgm:prSet/>
      <dgm:spPr/>
      <dgm:t>
        <a:bodyPr/>
        <a:lstStyle/>
        <a:p>
          <a:endParaRPr lang="bg-BG"/>
        </a:p>
      </dgm:t>
    </dgm:pt>
    <dgm:pt modelId="{70BCDE87-B14D-4446-9194-1D1CD6709904}">
      <dgm:prSet phldrT="[Текст]" custT="1"/>
      <dgm:spPr/>
      <dgm:t>
        <a:bodyPr/>
        <a:lstStyle/>
        <a:p>
          <a:r>
            <a:rPr lang="bg-BG" sz="1600" dirty="0"/>
            <a:t>Програма „Опазване на околната среда и климатични промени“ </a:t>
          </a:r>
        </a:p>
      </dgm:t>
    </dgm:pt>
    <dgm:pt modelId="{134DFCFD-4B95-4EC9-BF3B-32F833F09207}" type="sibTrans" cxnId="{47C792B0-E479-49F3-A851-9613FF267C78}">
      <dgm:prSet/>
      <dgm:spPr/>
      <dgm:t>
        <a:bodyPr/>
        <a:lstStyle/>
        <a:p>
          <a:endParaRPr lang="bg-BG"/>
        </a:p>
      </dgm:t>
    </dgm:pt>
    <dgm:pt modelId="{D7EB45CC-F368-4619-9364-B34904B2358C}" type="parTrans" cxnId="{47C792B0-E479-49F3-A851-9613FF267C78}">
      <dgm:prSet/>
      <dgm:spPr/>
      <dgm:t>
        <a:bodyPr/>
        <a:lstStyle/>
        <a:p>
          <a:endParaRPr lang="bg-BG"/>
        </a:p>
      </dgm:t>
    </dgm:pt>
    <dgm:pt modelId="{DCC86F63-30FC-4833-8B97-FA77B8EFD91F}">
      <dgm:prSet phldrT="[Текст]" custT="1"/>
      <dgm:spPr>
        <a:solidFill>
          <a:schemeClr val="tx2"/>
        </a:solidFill>
        <a:ln>
          <a:noFill/>
        </a:ln>
      </dgm:spPr>
      <dgm:t>
        <a:bodyPr/>
        <a:lstStyle/>
        <a:p>
          <a:endParaRPr lang="bg-BG" sz="1400" dirty="0">
            <a:solidFill>
              <a:schemeClr val="tx1"/>
            </a:solidFill>
          </a:endParaRPr>
        </a:p>
      </dgm:t>
    </dgm:pt>
    <dgm:pt modelId="{B53AE480-4500-485F-9254-BEE185C79BE3}" type="sibTrans" cxnId="{8D38890D-59AA-497C-A803-9172959D8BB4}">
      <dgm:prSet/>
      <dgm:spPr/>
      <dgm:t>
        <a:bodyPr/>
        <a:lstStyle/>
        <a:p>
          <a:endParaRPr lang="bg-BG"/>
        </a:p>
      </dgm:t>
    </dgm:pt>
    <dgm:pt modelId="{7329C862-095C-492A-AA16-371D6BA38128}" type="parTrans" cxnId="{8D38890D-59AA-497C-A803-9172959D8BB4}">
      <dgm:prSet/>
      <dgm:spPr/>
      <dgm:t>
        <a:bodyPr/>
        <a:lstStyle/>
        <a:p>
          <a:endParaRPr lang="bg-BG"/>
        </a:p>
      </dgm:t>
    </dgm:pt>
    <dgm:pt modelId="{AC93261E-C5C8-4437-AB3F-A209FCD8EA3F}" type="pres">
      <dgm:prSet presAssocID="{C450AEC8-35AF-464B-BED7-F922CA0F79ED}" presName="Name0" presStyleCnt="0">
        <dgm:presLayoutVars>
          <dgm:dir/>
          <dgm:animOne val="branch"/>
          <dgm:animLvl val="lvl"/>
        </dgm:presLayoutVars>
      </dgm:prSet>
      <dgm:spPr/>
      <dgm:t>
        <a:bodyPr/>
        <a:lstStyle/>
        <a:p>
          <a:endParaRPr lang="bg-BG"/>
        </a:p>
      </dgm:t>
    </dgm:pt>
    <dgm:pt modelId="{1C61A437-23FD-4F85-A690-195DB573374E}" type="pres">
      <dgm:prSet presAssocID="{AE8634A8-9069-4906-BBA2-A4E813797280}" presName="chaos" presStyleCnt="0"/>
      <dgm:spPr/>
    </dgm:pt>
    <dgm:pt modelId="{FFFC52DC-9A76-408D-95DD-EE468E5DDC84}" type="pres">
      <dgm:prSet presAssocID="{AE8634A8-9069-4906-BBA2-A4E813797280}" presName="parTx1" presStyleLbl="revTx" presStyleIdx="0" presStyleCnt="2" custScaleX="112517" custLinFactNeighborX="7262" custLinFactNeighborY="-17315"/>
      <dgm:spPr/>
      <dgm:t>
        <a:bodyPr/>
        <a:lstStyle/>
        <a:p>
          <a:endParaRPr lang="bg-BG"/>
        </a:p>
      </dgm:t>
    </dgm:pt>
    <dgm:pt modelId="{0D32BA7A-9C53-4C39-A072-7A6D724AA941}" type="pres">
      <dgm:prSet presAssocID="{AE8634A8-9069-4906-BBA2-A4E813797280}" presName="c1" presStyleLbl="node1" presStyleIdx="0" presStyleCnt="19" custLinFactY="100000" custLinFactNeighborX="7733" custLinFactNeighborY="108787"/>
      <dgm:spPr/>
    </dgm:pt>
    <dgm:pt modelId="{24AAEB89-C5EC-4350-A2A2-1A15DB5FDF7D}" type="pres">
      <dgm:prSet presAssocID="{AE8634A8-9069-4906-BBA2-A4E813797280}" presName="c2" presStyleLbl="node1" presStyleIdx="1" presStyleCnt="19"/>
      <dgm:spPr/>
    </dgm:pt>
    <dgm:pt modelId="{D83FA661-0014-4281-BD24-249867B475E5}" type="pres">
      <dgm:prSet presAssocID="{AE8634A8-9069-4906-BBA2-A4E813797280}" presName="c3" presStyleLbl="node1" presStyleIdx="2" presStyleCnt="19"/>
      <dgm:spPr/>
    </dgm:pt>
    <dgm:pt modelId="{A3A7FEFE-D4C7-476F-A7A4-F6B8130A6541}" type="pres">
      <dgm:prSet presAssocID="{AE8634A8-9069-4906-BBA2-A4E813797280}" presName="c4" presStyleLbl="node1" presStyleIdx="3" presStyleCnt="19"/>
      <dgm:spPr/>
    </dgm:pt>
    <dgm:pt modelId="{A0914BAE-1845-406E-ABB6-68D9DDFE4F75}" type="pres">
      <dgm:prSet presAssocID="{AE8634A8-9069-4906-BBA2-A4E813797280}" presName="c5" presStyleLbl="node1" presStyleIdx="4" presStyleCnt="19" custLinFactNeighborX="45401" custLinFactNeighborY="-16863"/>
      <dgm:spPr/>
    </dgm:pt>
    <dgm:pt modelId="{33259F7E-B7E3-4F99-8D88-403733C51A45}" type="pres">
      <dgm:prSet presAssocID="{AE8634A8-9069-4906-BBA2-A4E813797280}" presName="c6" presStyleLbl="node1" presStyleIdx="5" presStyleCnt="19"/>
      <dgm:spPr/>
    </dgm:pt>
    <dgm:pt modelId="{68CCC90F-7A47-438D-8B8A-80767B63B6F4}" type="pres">
      <dgm:prSet presAssocID="{AE8634A8-9069-4906-BBA2-A4E813797280}" presName="c7" presStyleLbl="node1" presStyleIdx="6" presStyleCnt="19" custLinFactNeighborX="33019" custLinFactNeighborY="-37146"/>
      <dgm:spPr/>
    </dgm:pt>
    <dgm:pt modelId="{D8BB7850-FDB2-454B-8A85-EE6BEF38EF88}" type="pres">
      <dgm:prSet presAssocID="{AE8634A8-9069-4906-BBA2-A4E813797280}" presName="c8" presStyleLbl="node1" presStyleIdx="7" presStyleCnt="19" custLinFactX="-106499" custLinFactNeighborX="-200000" custLinFactNeighborY="-84777"/>
      <dgm:spPr/>
    </dgm:pt>
    <dgm:pt modelId="{9A69DAC6-ECA6-4116-812A-240244733359}" type="pres">
      <dgm:prSet presAssocID="{AE8634A8-9069-4906-BBA2-A4E813797280}" presName="c9" presStyleLbl="node1" presStyleIdx="8" presStyleCnt="19"/>
      <dgm:spPr/>
    </dgm:pt>
    <dgm:pt modelId="{BFE60157-A1C2-4099-BD77-23D4419498A5}" type="pres">
      <dgm:prSet presAssocID="{AE8634A8-9069-4906-BBA2-A4E813797280}" presName="c10" presStyleLbl="node1" presStyleIdx="9" presStyleCnt="19" custLinFactNeighborX="17656" custLinFactNeighborY="-42878"/>
      <dgm:spPr/>
    </dgm:pt>
    <dgm:pt modelId="{F87C22E6-50D0-4FBD-BB51-4FE958F16F1F}" type="pres">
      <dgm:prSet presAssocID="{AE8634A8-9069-4906-BBA2-A4E813797280}" presName="c11" presStyleLbl="node1" presStyleIdx="10" presStyleCnt="19"/>
      <dgm:spPr/>
    </dgm:pt>
    <dgm:pt modelId="{47EF6D7D-59D8-4DDC-A602-40726A015290}" type="pres">
      <dgm:prSet presAssocID="{AE8634A8-9069-4906-BBA2-A4E813797280}" presName="c12" presStyleLbl="node1" presStyleIdx="11" presStyleCnt="19"/>
      <dgm:spPr/>
    </dgm:pt>
    <dgm:pt modelId="{EFF18DC6-A4A1-455C-B7FE-8070816E8A20}" type="pres">
      <dgm:prSet presAssocID="{AE8634A8-9069-4906-BBA2-A4E813797280}" presName="c13" presStyleLbl="node1" presStyleIdx="12" presStyleCnt="19"/>
      <dgm:spPr/>
    </dgm:pt>
    <dgm:pt modelId="{44F26984-8DAB-4F89-816A-51A3E72B12A3}" type="pres">
      <dgm:prSet presAssocID="{AE8634A8-9069-4906-BBA2-A4E813797280}" presName="c14" presStyleLbl="node1" presStyleIdx="13" presStyleCnt="19"/>
      <dgm:spPr/>
    </dgm:pt>
    <dgm:pt modelId="{0FD6E960-5057-4955-83D4-9B807FE2EDE1}" type="pres">
      <dgm:prSet presAssocID="{AE8634A8-9069-4906-BBA2-A4E813797280}" presName="c15" presStyleLbl="node1" presStyleIdx="14" presStyleCnt="19"/>
      <dgm:spPr/>
    </dgm:pt>
    <dgm:pt modelId="{3346A347-E07E-44EC-9810-3D7178E64836}" type="pres">
      <dgm:prSet presAssocID="{AE8634A8-9069-4906-BBA2-A4E813797280}" presName="c16" presStyleLbl="node1" presStyleIdx="15" presStyleCnt="19"/>
      <dgm:spPr/>
    </dgm:pt>
    <dgm:pt modelId="{F9A93A05-A67D-4028-AFB6-10A6C9C0ED11}" type="pres">
      <dgm:prSet presAssocID="{AE8634A8-9069-4906-BBA2-A4E813797280}" presName="c17" presStyleLbl="node1" presStyleIdx="16" presStyleCnt="19"/>
      <dgm:spPr/>
    </dgm:pt>
    <dgm:pt modelId="{CF81E83B-BFC1-4D6B-999F-FC0FAE6AA833}" type="pres">
      <dgm:prSet presAssocID="{AE8634A8-9069-4906-BBA2-A4E813797280}" presName="c18" presStyleLbl="node1" presStyleIdx="17" presStyleCnt="19"/>
      <dgm:spPr/>
    </dgm:pt>
    <dgm:pt modelId="{8193ADD0-9422-4150-A52D-F3C7B96D01D8}" type="pres">
      <dgm:prSet presAssocID="{815754E6-91FB-4A2C-A57B-F2FCD1E504C5}" presName="chevronComposite1" presStyleCnt="0"/>
      <dgm:spPr/>
    </dgm:pt>
    <dgm:pt modelId="{1D49DDE2-0D79-4EAE-88B7-1491C9E31772}" type="pres">
      <dgm:prSet presAssocID="{815754E6-91FB-4A2C-A57B-F2FCD1E504C5}" presName="chevron1" presStyleLbl="sibTrans2D1" presStyleIdx="0" presStyleCnt="2"/>
      <dgm:spPr/>
    </dgm:pt>
    <dgm:pt modelId="{88D6E61D-C37C-4F54-85AB-12479FD8F2C1}" type="pres">
      <dgm:prSet presAssocID="{815754E6-91FB-4A2C-A57B-F2FCD1E504C5}" presName="spChevron1" presStyleCnt="0"/>
      <dgm:spPr/>
    </dgm:pt>
    <dgm:pt modelId="{51513121-208E-4351-BD66-DF0B043529C2}" type="pres">
      <dgm:prSet presAssocID="{70BCDE87-B14D-4446-9194-1D1CD6709904}" presName="middle" presStyleCnt="0"/>
      <dgm:spPr/>
    </dgm:pt>
    <dgm:pt modelId="{9A673CCC-223C-42A9-B2EF-68DA4423C98C}" type="pres">
      <dgm:prSet presAssocID="{70BCDE87-B14D-4446-9194-1D1CD6709904}" presName="parTxMid" presStyleLbl="revTx" presStyleIdx="1" presStyleCnt="2"/>
      <dgm:spPr/>
      <dgm:t>
        <a:bodyPr/>
        <a:lstStyle/>
        <a:p>
          <a:endParaRPr lang="bg-BG"/>
        </a:p>
      </dgm:t>
    </dgm:pt>
    <dgm:pt modelId="{4FD09824-EF2E-4F88-91DB-8BBDEE7CBAF0}" type="pres">
      <dgm:prSet presAssocID="{70BCDE87-B14D-4446-9194-1D1CD6709904}" presName="spMid" presStyleCnt="0"/>
      <dgm:spPr/>
    </dgm:pt>
    <dgm:pt modelId="{AA844D9C-C4AF-420A-8801-F73D6A7A21DD}" type="pres">
      <dgm:prSet presAssocID="{134DFCFD-4B95-4EC9-BF3B-32F833F09207}" presName="chevronComposite1" presStyleCnt="0"/>
      <dgm:spPr/>
    </dgm:pt>
    <dgm:pt modelId="{646343F1-DA32-4983-802D-D296D1A9F290}" type="pres">
      <dgm:prSet presAssocID="{134DFCFD-4B95-4EC9-BF3B-32F833F09207}" presName="chevron1" presStyleLbl="sibTrans2D1" presStyleIdx="1" presStyleCnt="2"/>
      <dgm:spPr>
        <a:solidFill>
          <a:schemeClr val="accent2">
            <a:lumMod val="60000"/>
            <a:lumOff val="40000"/>
          </a:schemeClr>
        </a:solidFill>
      </dgm:spPr>
    </dgm:pt>
    <dgm:pt modelId="{F3C141A2-3EBB-4FEA-95A2-2CBEEA89348C}" type="pres">
      <dgm:prSet presAssocID="{134DFCFD-4B95-4EC9-BF3B-32F833F09207}" presName="spChevron1" presStyleCnt="0"/>
      <dgm:spPr/>
    </dgm:pt>
    <dgm:pt modelId="{912329DE-C061-466B-B03A-6D8731777876}" type="pres">
      <dgm:prSet presAssocID="{DCC86F63-30FC-4833-8B97-FA77B8EFD91F}" presName="last" presStyleCnt="0"/>
      <dgm:spPr/>
    </dgm:pt>
    <dgm:pt modelId="{5547C37C-CF95-4EE6-BB17-BEB47E347E49}" type="pres">
      <dgm:prSet presAssocID="{DCC86F63-30FC-4833-8B97-FA77B8EFD91F}" presName="circleTx" presStyleLbl="node1" presStyleIdx="18" presStyleCnt="19" custScaleX="118992" custScaleY="99992"/>
      <dgm:spPr/>
      <dgm:t>
        <a:bodyPr/>
        <a:lstStyle/>
        <a:p>
          <a:endParaRPr lang="bg-BG"/>
        </a:p>
      </dgm:t>
    </dgm:pt>
    <dgm:pt modelId="{1DBC6F07-65AF-43EF-BFB5-FE7349C35AD2}" type="pres">
      <dgm:prSet presAssocID="{DCC86F63-30FC-4833-8B97-FA77B8EFD91F}" presName="spN" presStyleCnt="0"/>
      <dgm:spPr/>
    </dgm:pt>
  </dgm:ptLst>
  <dgm:cxnLst>
    <dgm:cxn modelId="{1A1B576C-0FB3-4DCC-8D06-D2641CE00DC4}" type="presOf" srcId="{AE8634A8-9069-4906-BBA2-A4E813797280}" destId="{FFFC52DC-9A76-408D-95DD-EE468E5DDC84}" srcOrd="0" destOrd="0" presId="urn:microsoft.com/office/officeart/2009/3/layout/RandomtoResultProcess"/>
    <dgm:cxn modelId="{25CA96E1-4850-4642-8AA6-CEE65E332C92}" type="presOf" srcId="{C450AEC8-35AF-464B-BED7-F922CA0F79ED}" destId="{AC93261E-C5C8-4437-AB3F-A209FCD8EA3F}" srcOrd="0" destOrd="0" presId="urn:microsoft.com/office/officeart/2009/3/layout/RandomtoResultProcess"/>
    <dgm:cxn modelId="{015DC074-B8D3-46D7-920C-7C25DA3DF9C9}" type="presOf" srcId="{DCC86F63-30FC-4833-8B97-FA77B8EFD91F}" destId="{5547C37C-CF95-4EE6-BB17-BEB47E347E49}" srcOrd="0" destOrd="0" presId="urn:microsoft.com/office/officeart/2009/3/layout/RandomtoResultProcess"/>
    <dgm:cxn modelId="{11FBD787-D126-450D-8C1B-8BDEAD42E789}" srcId="{C450AEC8-35AF-464B-BED7-F922CA0F79ED}" destId="{AE8634A8-9069-4906-BBA2-A4E813797280}" srcOrd="0" destOrd="0" parTransId="{FB32BB3F-AA1E-472B-910E-EA6D3DDDEA44}" sibTransId="{815754E6-91FB-4A2C-A57B-F2FCD1E504C5}"/>
    <dgm:cxn modelId="{3512CF5D-D4FE-4D6B-95AD-E859FBF0884A}" type="presOf" srcId="{70BCDE87-B14D-4446-9194-1D1CD6709904}" destId="{9A673CCC-223C-42A9-B2EF-68DA4423C98C}" srcOrd="0" destOrd="0" presId="urn:microsoft.com/office/officeart/2009/3/layout/RandomtoResultProcess"/>
    <dgm:cxn modelId="{47C792B0-E479-49F3-A851-9613FF267C78}" srcId="{C450AEC8-35AF-464B-BED7-F922CA0F79ED}" destId="{70BCDE87-B14D-4446-9194-1D1CD6709904}" srcOrd="1" destOrd="0" parTransId="{D7EB45CC-F368-4619-9364-B34904B2358C}" sibTransId="{134DFCFD-4B95-4EC9-BF3B-32F833F09207}"/>
    <dgm:cxn modelId="{8D38890D-59AA-497C-A803-9172959D8BB4}" srcId="{C450AEC8-35AF-464B-BED7-F922CA0F79ED}" destId="{DCC86F63-30FC-4833-8B97-FA77B8EFD91F}" srcOrd="2" destOrd="0" parTransId="{7329C862-095C-492A-AA16-371D6BA38128}" sibTransId="{B53AE480-4500-485F-9254-BEE185C79BE3}"/>
    <dgm:cxn modelId="{79960042-F350-42B9-A598-57E8E6D606AA}" type="presParOf" srcId="{AC93261E-C5C8-4437-AB3F-A209FCD8EA3F}" destId="{1C61A437-23FD-4F85-A690-195DB573374E}" srcOrd="0" destOrd="0" presId="urn:microsoft.com/office/officeart/2009/3/layout/RandomtoResultProcess"/>
    <dgm:cxn modelId="{2095B205-CC76-448E-84E6-F5B082B6BC97}" type="presParOf" srcId="{1C61A437-23FD-4F85-A690-195DB573374E}" destId="{FFFC52DC-9A76-408D-95DD-EE468E5DDC84}" srcOrd="0" destOrd="0" presId="urn:microsoft.com/office/officeart/2009/3/layout/RandomtoResultProcess"/>
    <dgm:cxn modelId="{9381C088-3DA7-4CB2-B189-8867D574EB59}" type="presParOf" srcId="{1C61A437-23FD-4F85-A690-195DB573374E}" destId="{0D32BA7A-9C53-4C39-A072-7A6D724AA941}" srcOrd="1" destOrd="0" presId="urn:microsoft.com/office/officeart/2009/3/layout/RandomtoResultProcess"/>
    <dgm:cxn modelId="{97AFBAFB-30EC-4EEE-8085-13D20561C446}" type="presParOf" srcId="{1C61A437-23FD-4F85-A690-195DB573374E}" destId="{24AAEB89-C5EC-4350-A2A2-1A15DB5FDF7D}" srcOrd="2" destOrd="0" presId="urn:microsoft.com/office/officeart/2009/3/layout/RandomtoResultProcess"/>
    <dgm:cxn modelId="{0DC20010-D1BD-49C6-B244-F8108043DF37}" type="presParOf" srcId="{1C61A437-23FD-4F85-A690-195DB573374E}" destId="{D83FA661-0014-4281-BD24-249867B475E5}" srcOrd="3" destOrd="0" presId="urn:microsoft.com/office/officeart/2009/3/layout/RandomtoResultProcess"/>
    <dgm:cxn modelId="{5E770205-C1CC-42E6-8FA7-82C44476C489}" type="presParOf" srcId="{1C61A437-23FD-4F85-A690-195DB573374E}" destId="{A3A7FEFE-D4C7-476F-A7A4-F6B8130A6541}" srcOrd="4" destOrd="0" presId="urn:microsoft.com/office/officeart/2009/3/layout/RandomtoResultProcess"/>
    <dgm:cxn modelId="{F4B7541A-C3EA-47F4-9424-7A7224F54B0A}" type="presParOf" srcId="{1C61A437-23FD-4F85-A690-195DB573374E}" destId="{A0914BAE-1845-406E-ABB6-68D9DDFE4F75}" srcOrd="5" destOrd="0" presId="urn:microsoft.com/office/officeart/2009/3/layout/RandomtoResultProcess"/>
    <dgm:cxn modelId="{A64C8707-84FE-42C6-8212-28451F0A6167}" type="presParOf" srcId="{1C61A437-23FD-4F85-A690-195DB573374E}" destId="{33259F7E-B7E3-4F99-8D88-403733C51A45}" srcOrd="6" destOrd="0" presId="urn:microsoft.com/office/officeart/2009/3/layout/RandomtoResultProcess"/>
    <dgm:cxn modelId="{9BE1EAD3-4D41-42B1-A776-F9250DA29752}" type="presParOf" srcId="{1C61A437-23FD-4F85-A690-195DB573374E}" destId="{68CCC90F-7A47-438D-8B8A-80767B63B6F4}" srcOrd="7" destOrd="0" presId="urn:microsoft.com/office/officeart/2009/3/layout/RandomtoResultProcess"/>
    <dgm:cxn modelId="{7314140E-6F9B-48FB-A21D-552441B4855C}" type="presParOf" srcId="{1C61A437-23FD-4F85-A690-195DB573374E}" destId="{D8BB7850-FDB2-454B-8A85-EE6BEF38EF88}" srcOrd="8" destOrd="0" presId="urn:microsoft.com/office/officeart/2009/3/layout/RandomtoResultProcess"/>
    <dgm:cxn modelId="{0913CA65-23A8-4E7E-A8C3-1B171B878022}" type="presParOf" srcId="{1C61A437-23FD-4F85-A690-195DB573374E}" destId="{9A69DAC6-ECA6-4116-812A-240244733359}" srcOrd="9" destOrd="0" presId="urn:microsoft.com/office/officeart/2009/3/layout/RandomtoResultProcess"/>
    <dgm:cxn modelId="{F4B62FCA-1AF9-4822-8CB1-82C42959CAB7}" type="presParOf" srcId="{1C61A437-23FD-4F85-A690-195DB573374E}" destId="{BFE60157-A1C2-4099-BD77-23D4419498A5}" srcOrd="10" destOrd="0" presId="urn:microsoft.com/office/officeart/2009/3/layout/RandomtoResultProcess"/>
    <dgm:cxn modelId="{12D1E9DB-4DE4-4DB1-90AA-950BB92B3FC4}" type="presParOf" srcId="{1C61A437-23FD-4F85-A690-195DB573374E}" destId="{F87C22E6-50D0-4FBD-BB51-4FE958F16F1F}" srcOrd="11" destOrd="0" presId="urn:microsoft.com/office/officeart/2009/3/layout/RandomtoResultProcess"/>
    <dgm:cxn modelId="{1A953857-5862-458E-BDC2-BC7B951C4B79}" type="presParOf" srcId="{1C61A437-23FD-4F85-A690-195DB573374E}" destId="{47EF6D7D-59D8-4DDC-A602-40726A015290}" srcOrd="12" destOrd="0" presId="urn:microsoft.com/office/officeart/2009/3/layout/RandomtoResultProcess"/>
    <dgm:cxn modelId="{AF573D72-291D-4EAF-90B2-25166B16EADE}" type="presParOf" srcId="{1C61A437-23FD-4F85-A690-195DB573374E}" destId="{EFF18DC6-A4A1-455C-B7FE-8070816E8A20}" srcOrd="13" destOrd="0" presId="urn:microsoft.com/office/officeart/2009/3/layout/RandomtoResultProcess"/>
    <dgm:cxn modelId="{35C63216-F567-4E2F-B2C0-943B6722CD94}" type="presParOf" srcId="{1C61A437-23FD-4F85-A690-195DB573374E}" destId="{44F26984-8DAB-4F89-816A-51A3E72B12A3}" srcOrd="14" destOrd="0" presId="urn:microsoft.com/office/officeart/2009/3/layout/RandomtoResultProcess"/>
    <dgm:cxn modelId="{638FB662-5BE7-4F3C-A2D1-F607303B0031}" type="presParOf" srcId="{1C61A437-23FD-4F85-A690-195DB573374E}" destId="{0FD6E960-5057-4955-83D4-9B807FE2EDE1}" srcOrd="15" destOrd="0" presId="urn:microsoft.com/office/officeart/2009/3/layout/RandomtoResultProcess"/>
    <dgm:cxn modelId="{3F097D07-CD0B-4C78-AED3-DAC8A2108627}" type="presParOf" srcId="{1C61A437-23FD-4F85-A690-195DB573374E}" destId="{3346A347-E07E-44EC-9810-3D7178E64836}" srcOrd="16" destOrd="0" presId="urn:microsoft.com/office/officeart/2009/3/layout/RandomtoResultProcess"/>
    <dgm:cxn modelId="{6B09FAD2-EA24-4748-B4D2-67A992D63981}" type="presParOf" srcId="{1C61A437-23FD-4F85-A690-195DB573374E}" destId="{F9A93A05-A67D-4028-AFB6-10A6C9C0ED11}" srcOrd="17" destOrd="0" presId="urn:microsoft.com/office/officeart/2009/3/layout/RandomtoResultProcess"/>
    <dgm:cxn modelId="{4F10B705-8C2C-4722-8B05-34E77CCA8D18}" type="presParOf" srcId="{1C61A437-23FD-4F85-A690-195DB573374E}" destId="{CF81E83B-BFC1-4D6B-999F-FC0FAE6AA833}" srcOrd="18" destOrd="0" presId="urn:microsoft.com/office/officeart/2009/3/layout/RandomtoResultProcess"/>
    <dgm:cxn modelId="{EAD245C2-A043-4D93-9AD5-DBF280AEC74C}" type="presParOf" srcId="{AC93261E-C5C8-4437-AB3F-A209FCD8EA3F}" destId="{8193ADD0-9422-4150-A52D-F3C7B96D01D8}" srcOrd="1" destOrd="0" presId="urn:microsoft.com/office/officeart/2009/3/layout/RandomtoResultProcess"/>
    <dgm:cxn modelId="{C62624F7-C86C-4D8C-9D2D-A1FEC5593760}" type="presParOf" srcId="{8193ADD0-9422-4150-A52D-F3C7B96D01D8}" destId="{1D49DDE2-0D79-4EAE-88B7-1491C9E31772}" srcOrd="0" destOrd="0" presId="urn:microsoft.com/office/officeart/2009/3/layout/RandomtoResultProcess"/>
    <dgm:cxn modelId="{08FB3F2A-C1AA-465A-A717-5C9A6E3CFCAF}" type="presParOf" srcId="{8193ADD0-9422-4150-A52D-F3C7B96D01D8}" destId="{88D6E61D-C37C-4F54-85AB-12479FD8F2C1}" srcOrd="1" destOrd="0" presId="urn:microsoft.com/office/officeart/2009/3/layout/RandomtoResultProcess"/>
    <dgm:cxn modelId="{C56B3988-B4D6-4398-AD81-B9FBBB641FB0}" type="presParOf" srcId="{AC93261E-C5C8-4437-AB3F-A209FCD8EA3F}" destId="{51513121-208E-4351-BD66-DF0B043529C2}" srcOrd="2" destOrd="0" presId="urn:microsoft.com/office/officeart/2009/3/layout/RandomtoResultProcess"/>
    <dgm:cxn modelId="{906AA56A-34C5-4009-A961-61499F12EE60}" type="presParOf" srcId="{51513121-208E-4351-BD66-DF0B043529C2}" destId="{9A673CCC-223C-42A9-B2EF-68DA4423C98C}" srcOrd="0" destOrd="0" presId="urn:microsoft.com/office/officeart/2009/3/layout/RandomtoResultProcess"/>
    <dgm:cxn modelId="{B2DE866F-F4BF-413D-A5DD-75FA199A0A57}" type="presParOf" srcId="{51513121-208E-4351-BD66-DF0B043529C2}" destId="{4FD09824-EF2E-4F88-91DB-8BBDEE7CBAF0}" srcOrd="1" destOrd="0" presId="urn:microsoft.com/office/officeart/2009/3/layout/RandomtoResultProcess"/>
    <dgm:cxn modelId="{20135518-7C1C-4011-9FDC-B226B5EA252D}" type="presParOf" srcId="{AC93261E-C5C8-4437-AB3F-A209FCD8EA3F}" destId="{AA844D9C-C4AF-420A-8801-F73D6A7A21DD}" srcOrd="3" destOrd="0" presId="urn:microsoft.com/office/officeart/2009/3/layout/RandomtoResultProcess"/>
    <dgm:cxn modelId="{8E15F63A-17E1-49DD-B562-44B682F70F78}" type="presParOf" srcId="{AA844D9C-C4AF-420A-8801-F73D6A7A21DD}" destId="{646343F1-DA32-4983-802D-D296D1A9F290}" srcOrd="0" destOrd="0" presId="urn:microsoft.com/office/officeart/2009/3/layout/RandomtoResultProcess"/>
    <dgm:cxn modelId="{A43D2D1F-E2EE-4CF8-B40B-33BEE02C9258}" type="presParOf" srcId="{AA844D9C-C4AF-420A-8801-F73D6A7A21DD}" destId="{F3C141A2-3EBB-4FEA-95A2-2CBEEA89348C}" srcOrd="1" destOrd="0" presId="urn:microsoft.com/office/officeart/2009/3/layout/RandomtoResultProcess"/>
    <dgm:cxn modelId="{8717C40C-143E-46FB-9778-D5CD2584EE5B}" type="presParOf" srcId="{AC93261E-C5C8-4437-AB3F-A209FCD8EA3F}" destId="{912329DE-C061-466B-B03A-6D8731777876}" srcOrd="4" destOrd="0" presId="urn:microsoft.com/office/officeart/2009/3/layout/RandomtoResultProcess"/>
    <dgm:cxn modelId="{B50BFDCB-31DF-457F-AC64-68A8D2F0AAA3}" type="presParOf" srcId="{912329DE-C061-466B-B03A-6D8731777876}" destId="{5547C37C-CF95-4EE6-BB17-BEB47E347E49}" srcOrd="0" destOrd="0" presId="urn:microsoft.com/office/officeart/2009/3/layout/RandomtoResultProcess"/>
    <dgm:cxn modelId="{00BC1CB7-E227-4863-A59B-2049920E87E0}" type="presParOf" srcId="{912329DE-C061-466B-B03A-6D8731777876}" destId="{1DBC6F07-65AF-43EF-BFB5-FE7349C35AD2}"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50AEC8-35AF-464B-BED7-F922CA0F79ED}"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bg-BG"/>
        </a:p>
      </dgm:t>
    </dgm:pt>
    <dgm:pt modelId="{AE8634A8-9069-4906-BBA2-A4E813797280}">
      <dgm:prSet phldrT="[Текст]" custT="1"/>
      <dgm:spPr/>
      <dgm:t>
        <a:bodyPr/>
        <a:lstStyle/>
        <a:p>
          <a:r>
            <a:rPr lang="en-GB" sz="1400" b="0" i="0" u="none" strike="noStrike" cap="none" dirty="0">
              <a:latin typeface="+mn-lt"/>
              <a:ea typeface="Playfair Display"/>
              <a:cs typeface="Playfair Display"/>
            </a:rPr>
            <a:t>European Economic Area Financial Mechanism</a:t>
          </a:r>
          <a:r>
            <a:rPr lang="bg-BG" sz="1400" b="0" i="0" u="none" strike="noStrike" cap="none" dirty="0">
              <a:latin typeface="+mn-lt"/>
              <a:ea typeface="Playfair Display"/>
              <a:cs typeface="Playfair Display"/>
            </a:rPr>
            <a:t> 2014-2021</a:t>
          </a:r>
        </a:p>
      </dgm:t>
    </dgm:pt>
    <dgm:pt modelId="{FB32BB3F-AA1E-472B-910E-EA6D3DDDEA44}" type="parTrans" cxnId="{11FBD787-D126-450D-8C1B-8BDEAD42E789}">
      <dgm:prSet/>
      <dgm:spPr/>
      <dgm:t>
        <a:bodyPr/>
        <a:lstStyle/>
        <a:p>
          <a:endParaRPr lang="bg-BG"/>
        </a:p>
      </dgm:t>
    </dgm:pt>
    <dgm:pt modelId="{815754E6-91FB-4A2C-A57B-F2FCD1E504C5}" type="sibTrans" cxnId="{11FBD787-D126-450D-8C1B-8BDEAD42E789}">
      <dgm:prSet/>
      <dgm:spPr/>
      <dgm:t>
        <a:bodyPr/>
        <a:lstStyle/>
        <a:p>
          <a:endParaRPr lang="bg-BG"/>
        </a:p>
      </dgm:t>
    </dgm:pt>
    <dgm:pt modelId="{70BCDE87-B14D-4446-9194-1D1CD6709904}">
      <dgm:prSet phldrT="[Текст]" custT="1"/>
      <dgm:spPr/>
      <dgm:t>
        <a:bodyPr/>
        <a:lstStyle/>
        <a:p>
          <a:r>
            <a:rPr lang="en-GB" sz="1600" b="0" i="0" u="none" strike="noStrike" cap="none" dirty="0">
              <a:latin typeface="+mn-lt"/>
              <a:ea typeface="Playfair Display"/>
              <a:cs typeface="Playfair Display"/>
              <a:sym typeface="Playfair Display"/>
            </a:rPr>
            <a:t>Environmental Protection and Climate Change Programme</a:t>
          </a:r>
          <a:endParaRPr lang="bg-BG" sz="1600" b="0" i="0" u="none" strike="noStrike" cap="none" dirty="0">
            <a:latin typeface="+mn-lt"/>
            <a:ea typeface="Playfair Display"/>
            <a:cs typeface="Playfair Display"/>
            <a:sym typeface="Playfair Display"/>
          </a:endParaRPr>
        </a:p>
      </dgm:t>
    </dgm:pt>
    <dgm:pt modelId="{134DFCFD-4B95-4EC9-BF3B-32F833F09207}" type="sibTrans" cxnId="{47C792B0-E479-49F3-A851-9613FF267C78}">
      <dgm:prSet/>
      <dgm:spPr/>
      <dgm:t>
        <a:bodyPr/>
        <a:lstStyle/>
        <a:p>
          <a:endParaRPr lang="bg-BG"/>
        </a:p>
      </dgm:t>
    </dgm:pt>
    <dgm:pt modelId="{D7EB45CC-F368-4619-9364-B34904B2358C}" type="parTrans" cxnId="{47C792B0-E479-49F3-A851-9613FF267C78}">
      <dgm:prSet/>
      <dgm:spPr/>
      <dgm:t>
        <a:bodyPr/>
        <a:lstStyle/>
        <a:p>
          <a:endParaRPr lang="bg-BG"/>
        </a:p>
      </dgm:t>
    </dgm:pt>
    <dgm:pt modelId="{DCC86F63-30FC-4833-8B97-FA77B8EFD91F}">
      <dgm:prSet phldrT="[Текст]" custT="1"/>
      <dgm:spPr>
        <a:solidFill>
          <a:schemeClr val="tx2"/>
        </a:solidFill>
        <a:ln>
          <a:noFill/>
        </a:ln>
      </dgm:spPr>
      <dgm:t>
        <a:bodyPr/>
        <a:lstStyle/>
        <a:p>
          <a:r>
            <a:rPr lang="bg-BG" sz="1400" b="0" i="0" u="none" strike="noStrike" cap="none" dirty="0">
              <a:latin typeface="+mn-lt"/>
              <a:ea typeface="Playfair Display"/>
              <a:cs typeface="Playfair Display"/>
            </a:rPr>
            <a:t>“</a:t>
          </a:r>
        </a:p>
      </dgm:t>
    </dgm:pt>
    <dgm:pt modelId="{B53AE480-4500-485F-9254-BEE185C79BE3}" type="sibTrans" cxnId="{8D38890D-59AA-497C-A803-9172959D8BB4}">
      <dgm:prSet/>
      <dgm:spPr/>
      <dgm:t>
        <a:bodyPr/>
        <a:lstStyle/>
        <a:p>
          <a:endParaRPr lang="bg-BG"/>
        </a:p>
      </dgm:t>
    </dgm:pt>
    <dgm:pt modelId="{7329C862-095C-492A-AA16-371D6BA38128}" type="parTrans" cxnId="{8D38890D-59AA-497C-A803-9172959D8BB4}">
      <dgm:prSet/>
      <dgm:spPr/>
      <dgm:t>
        <a:bodyPr/>
        <a:lstStyle/>
        <a:p>
          <a:endParaRPr lang="bg-BG"/>
        </a:p>
      </dgm:t>
    </dgm:pt>
    <dgm:pt modelId="{AC93261E-C5C8-4437-AB3F-A209FCD8EA3F}" type="pres">
      <dgm:prSet presAssocID="{C450AEC8-35AF-464B-BED7-F922CA0F79ED}" presName="Name0" presStyleCnt="0">
        <dgm:presLayoutVars>
          <dgm:dir/>
          <dgm:animOne val="branch"/>
          <dgm:animLvl val="lvl"/>
        </dgm:presLayoutVars>
      </dgm:prSet>
      <dgm:spPr/>
      <dgm:t>
        <a:bodyPr/>
        <a:lstStyle/>
        <a:p>
          <a:endParaRPr lang="bg-BG"/>
        </a:p>
      </dgm:t>
    </dgm:pt>
    <dgm:pt modelId="{1C61A437-23FD-4F85-A690-195DB573374E}" type="pres">
      <dgm:prSet presAssocID="{AE8634A8-9069-4906-BBA2-A4E813797280}" presName="chaos" presStyleCnt="0"/>
      <dgm:spPr/>
    </dgm:pt>
    <dgm:pt modelId="{FFFC52DC-9A76-408D-95DD-EE468E5DDC84}" type="pres">
      <dgm:prSet presAssocID="{AE8634A8-9069-4906-BBA2-A4E813797280}" presName="parTx1" presStyleLbl="revTx" presStyleIdx="0" presStyleCnt="2"/>
      <dgm:spPr/>
      <dgm:t>
        <a:bodyPr/>
        <a:lstStyle/>
        <a:p>
          <a:endParaRPr lang="bg-BG"/>
        </a:p>
      </dgm:t>
    </dgm:pt>
    <dgm:pt modelId="{0D32BA7A-9C53-4C39-A072-7A6D724AA941}" type="pres">
      <dgm:prSet presAssocID="{AE8634A8-9069-4906-BBA2-A4E813797280}" presName="c1" presStyleLbl="node1" presStyleIdx="0" presStyleCnt="19" custLinFactNeighborX="-53001" custLinFactNeighborY="-39750"/>
      <dgm:spPr/>
    </dgm:pt>
    <dgm:pt modelId="{24AAEB89-C5EC-4350-A2A2-1A15DB5FDF7D}" type="pres">
      <dgm:prSet presAssocID="{AE8634A8-9069-4906-BBA2-A4E813797280}" presName="c2" presStyleLbl="node1" presStyleIdx="1" presStyleCnt="19"/>
      <dgm:spPr/>
    </dgm:pt>
    <dgm:pt modelId="{D83FA661-0014-4281-BD24-249867B475E5}" type="pres">
      <dgm:prSet presAssocID="{AE8634A8-9069-4906-BBA2-A4E813797280}" presName="c3" presStyleLbl="node1" presStyleIdx="2" presStyleCnt="19"/>
      <dgm:spPr/>
    </dgm:pt>
    <dgm:pt modelId="{A3A7FEFE-D4C7-476F-A7A4-F6B8130A6541}" type="pres">
      <dgm:prSet presAssocID="{AE8634A8-9069-4906-BBA2-A4E813797280}" presName="c4" presStyleLbl="node1" presStyleIdx="3" presStyleCnt="19"/>
      <dgm:spPr/>
    </dgm:pt>
    <dgm:pt modelId="{A0914BAE-1845-406E-ABB6-68D9DDFE4F75}" type="pres">
      <dgm:prSet presAssocID="{AE8634A8-9069-4906-BBA2-A4E813797280}" presName="c5" presStyleLbl="node1" presStyleIdx="4" presStyleCnt="19"/>
      <dgm:spPr/>
    </dgm:pt>
    <dgm:pt modelId="{33259F7E-B7E3-4F99-8D88-403733C51A45}" type="pres">
      <dgm:prSet presAssocID="{AE8634A8-9069-4906-BBA2-A4E813797280}" presName="c6" presStyleLbl="node1" presStyleIdx="5" presStyleCnt="19"/>
      <dgm:spPr/>
    </dgm:pt>
    <dgm:pt modelId="{68CCC90F-7A47-438D-8B8A-80767B63B6F4}" type="pres">
      <dgm:prSet presAssocID="{AE8634A8-9069-4906-BBA2-A4E813797280}" presName="c7" presStyleLbl="node1" presStyleIdx="6" presStyleCnt="19"/>
      <dgm:spPr/>
    </dgm:pt>
    <dgm:pt modelId="{D8BB7850-FDB2-454B-8A85-EE6BEF38EF88}" type="pres">
      <dgm:prSet presAssocID="{AE8634A8-9069-4906-BBA2-A4E813797280}" presName="c8" presStyleLbl="node1" presStyleIdx="7" presStyleCnt="19"/>
      <dgm:spPr/>
    </dgm:pt>
    <dgm:pt modelId="{9A69DAC6-ECA6-4116-812A-240244733359}" type="pres">
      <dgm:prSet presAssocID="{AE8634A8-9069-4906-BBA2-A4E813797280}" presName="c9" presStyleLbl="node1" presStyleIdx="8" presStyleCnt="19"/>
      <dgm:spPr/>
    </dgm:pt>
    <dgm:pt modelId="{BFE60157-A1C2-4099-BD77-23D4419498A5}" type="pres">
      <dgm:prSet presAssocID="{AE8634A8-9069-4906-BBA2-A4E813797280}" presName="c10" presStyleLbl="node1" presStyleIdx="9" presStyleCnt="19" custLinFactNeighborX="7729" custLinFactNeighborY="-25764"/>
      <dgm:spPr/>
    </dgm:pt>
    <dgm:pt modelId="{F87C22E6-50D0-4FBD-BB51-4FE958F16F1F}" type="pres">
      <dgm:prSet presAssocID="{AE8634A8-9069-4906-BBA2-A4E813797280}" presName="c11" presStyleLbl="node1" presStyleIdx="10" presStyleCnt="19" custLinFactY="-22073" custLinFactNeighborX="6782" custLinFactNeighborY="-100000"/>
      <dgm:spPr/>
    </dgm:pt>
    <dgm:pt modelId="{47EF6D7D-59D8-4DDC-A602-40726A015290}" type="pres">
      <dgm:prSet presAssocID="{AE8634A8-9069-4906-BBA2-A4E813797280}" presName="c12" presStyleLbl="node1" presStyleIdx="11" presStyleCnt="19"/>
      <dgm:spPr/>
    </dgm:pt>
    <dgm:pt modelId="{EFF18DC6-A4A1-455C-B7FE-8070816E8A20}" type="pres">
      <dgm:prSet presAssocID="{AE8634A8-9069-4906-BBA2-A4E813797280}" presName="c13" presStyleLbl="node1" presStyleIdx="12" presStyleCnt="19"/>
      <dgm:spPr/>
    </dgm:pt>
    <dgm:pt modelId="{44F26984-8DAB-4F89-816A-51A3E72B12A3}" type="pres">
      <dgm:prSet presAssocID="{AE8634A8-9069-4906-BBA2-A4E813797280}" presName="c14" presStyleLbl="node1" presStyleIdx="13" presStyleCnt="19"/>
      <dgm:spPr/>
    </dgm:pt>
    <dgm:pt modelId="{0FD6E960-5057-4955-83D4-9B807FE2EDE1}" type="pres">
      <dgm:prSet presAssocID="{AE8634A8-9069-4906-BBA2-A4E813797280}" presName="c15" presStyleLbl="node1" presStyleIdx="14" presStyleCnt="19"/>
      <dgm:spPr/>
    </dgm:pt>
    <dgm:pt modelId="{3346A347-E07E-44EC-9810-3D7178E64836}" type="pres">
      <dgm:prSet presAssocID="{AE8634A8-9069-4906-BBA2-A4E813797280}" presName="c16" presStyleLbl="node1" presStyleIdx="15" presStyleCnt="19"/>
      <dgm:spPr/>
    </dgm:pt>
    <dgm:pt modelId="{F9A93A05-A67D-4028-AFB6-10A6C9C0ED11}" type="pres">
      <dgm:prSet presAssocID="{AE8634A8-9069-4906-BBA2-A4E813797280}" presName="c17" presStyleLbl="node1" presStyleIdx="16" presStyleCnt="19"/>
      <dgm:spPr/>
    </dgm:pt>
    <dgm:pt modelId="{CF81E83B-BFC1-4D6B-999F-FC0FAE6AA833}" type="pres">
      <dgm:prSet presAssocID="{AE8634A8-9069-4906-BBA2-A4E813797280}" presName="c18" presStyleLbl="node1" presStyleIdx="17" presStyleCnt="19"/>
      <dgm:spPr/>
    </dgm:pt>
    <dgm:pt modelId="{8193ADD0-9422-4150-A52D-F3C7B96D01D8}" type="pres">
      <dgm:prSet presAssocID="{815754E6-91FB-4A2C-A57B-F2FCD1E504C5}" presName="chevronComposite1" presStyleCnt="0"/>
      <dgm:spPr/>
    </dgm:pt>
    <dgm:pt modelId="{1D49DDE2-0D79-4EAE-88B7-1491C9E31772}" type="pres">
      <dgm:prSet presAssocID="{815754E6-91FB-4A2C-A57B-F2FCD1E504C5}" presName="chevron1" presStyleLbl="sibTrans2D1" presStyleIdx="0" presStyleCnt="2"/>
      <dgm:spPr/>
    </dgm:pt>
    <dgm:pt modelId="{88D6E61D-C37C-4F54-85AB-12479FD8F2C1}" type="pres">
      <dgm:prSet presAssocID="{815754E6-91FB-4A2C-A57B-F2FCD1E504C5}" presName="spChevron1" presStyleCnt="0"/>
      <dgm:spPr/>
    </dgm:pt>
    <dgm:pt modelId="{51513121-208E-4351-BD66-DF0B043529C2}" type="pres">
      <dgm:prSet presAssocID="{70BCDE87-B14D-4446-9194-1D1CD6709904}" presName="middle" presStyleCnt="0"/>
      <dgm:spPr/>
    </dgm:pt>
    <dgm:pt modelId="{9A673CCC-223C-42A9-B2EF-68DA4423C98C}" type="pres">
      <dgm:prSet presAssocID="{70BCDE87-B14D-4446-9194-1D1CD6709904}" presName="parTxMid" presStyleLbl="revTx" presStyleIdx="1" presStyleCnt="2" custLinFactNeighborX="-9866" custLinFactNeighborY="67"/>
      <dgm:spPr/>
      <dgm:t>
        <a:bodyPr/>
        <a:lstStyle/>
        <a:p>
          <a:endParaRPr lang="bg-BG"/>
        </a:p>
      </dgm:t>
    </dgm:pt>
    <dgm:pt modelId="{4FD09824-EF2E-4F88-91DB-8BBDEE7CBAF0}" type="pres">
      <dgm:prSet presAssocID="{70BCDE87-B14D-4446-9194-1D1CD6709904}" presName="spMid" presStyleCnt="0"/>
      <dgm:spPr/>
    </dgm:pt>
    <dgm:pt modelId="{AA844D9C-C4AF-420A-8801-F73D6A7A21DD}" type="pres">
      <dgm:prSet presAssocID="{134DFCFD-4B95-4EC9-BF3B-32F833F09207}" presName="chevronComposite1" presStyleCnt="0"/>
      <dgm:spPr/>
    </dgm:pt>
    <dgm:pt modelId="{646343F1-DA32-4983-802D-D296D1A9F290}" type="pres">
      <dgm:prSet presAssocID="{134DFCFD-4B95-4EC9-BF3B-32F833F09207}" presName="chevron1" presStyleLbl="sibTrans2D1" presStyleIdx="1" presStyleCnt="2" custLinFactNeighborX="-57801" custLinFactNeighborY="-943"/>
      <dgm:spPr>
        <a:solidFill>
          <a:schemeClr val="accent1">
            <a:lumMod val="60000"/>
            <a:lumOff val="40000"/>
          </a:schemeClr>
        </a:solidFill>
      </dgm:spPr>
    </dgm:pt>
    <dgm:pt modelId="{F3C141A2-3EBB-4FEA-95A2-2CBEEA89348C}" type="pres">
      <dgm:prSet presAssocID="{134DFCFD-4B95-4EC9-BF3B-32F833F09207}" presName="spChevron1" presStyleCnt="0"/>
      <dgm:spPr/>
    </dgm:pt>
    <dgm:pt modelId="{912329DE-C061-466B-B03A-6D8731777876}" type="pres">
      <dgm:prSet presAssocID="{DCC86F63-30FC-4833-8B97-FA77B8EFD91F}" presName="last" presStyleCnt="0"/>
      <dgm:spPr/>
    </dgm:pt>
    <dgm:pt modelId="{5547C37C-CF95-4EE6-BB17-BEB47E347E49}" type="pres">
      <dgm:prSet presAssocID="{DCC86F63-30FC-4833-8B97-FA77B8EFD91F}" presName="circleTx" presStyleLbl="node1" presStyleIdx="18" presStyleCnt="19" custScaleX="116044" custScaleY="105139" custLinFactNeighborX="1268" custLinFactNeighborY="-2000"/>
      <dgm:spPr/>
      <dgm:t>
        <a:bodyPr/>
        <a:lstStyle/>
        <a:p>
          <a:endParaRPr lang="bg-BG"/>
        </a:p>
      </dgm:t>
    </dgm:pt>
    <dgm:pt modelId="{1DBC6F07-65AF-43EF-BFB5-FE7349C35AD2}" type="pres">
      <dgm:prSet presAssocID="{DCC86F63-30FC-4833-8B97-FA77B8EFD91F}" presName="spN" presStyleCnt="0"/>
      <dgm:spPr/>
    </dgm:pt>
  </dgm:ptLst>
  <dgm:cxnLst>
    <dgm:cxn modelId="{88A0F627-8BE5-4D1D-BA31-6454B3584BDB}" type="presOf" srcId="{AE8634A8-9069-4906-BBA2-A4E813797280}" destId="{FFFC52DC-9A76-408D-95DD-EE468E5DDC84}" srcOrd="0" destOrd="0" presId="urn:microsoft.com/office/officeart/2009/3/layout/RandomtoResultProcess"/>
    <dgm:cxn modelId="{1E494665-282D-4193-AADA-933B724CF005}" type="presOf" srcId="{DCC86F63-30FC-4833-8B97-FA77B8EFD91F}" destId="{5547C37C-CF95-4EE6-BB17-BEB47E347E49}" srcOrd="0" destOrd="0" presId="urn:microsoft.com/office/officeart/2009/3/layout/RandomtoResultProcess"/>
    <dgm:cxn modelId="{11FBD787-D126-450D-8C1B-8BDEAD42E789}" srcId="{C450AEC8-35AF-464B-BED7-F922CA0F79ED}" destId="{AE8634A8-9069-4906-BBA2-A4E813797280}" srcOrd="0" destOrd="0" parTransId="{FB32BB3F-AA1E-472B-910E-EA6D3DDDEA44}" sibTransId="{815754E6-91FB-4A2C-A57B-F2FCD1E504C5}"/>
    <dgm:cxn modelId="{47C792B0-E479-49F3-A851-9613FF267C78}" srcId="{C450AEC8-35AF-464B-BED7-F922CA0F79ED}" destId="{70BCDE87-B14D-4446-9194-1D1CD6709904}" srcOrd="1" destOrd="0" parTransId="{D7EB45CC-F368-4619-9364-B34904B2358C}" sibTransId="{134DFCFD-4B95-4EC9-BF3B-32F833F09207}"/>
    <dgm:cxn modelId="{AB79410D-0C14-40EB-B09A-95105CF0452C}" type="presOf" srcId="{70BCDE87-B14D-4446-9194-1D1CD6709904}" destId="{9A673CCC-223C-42A9-B2EF-68DA4423C98C}" srcOrd="0" destOrd="0" presId="urn:microsoft.com/office/officeart/2009/3/layout/RandomtoResultProcess"/>
    <dgm:cxn modelId="{8D38890D-59AA-497C-A803-9172959D8BB4}" srcId="{C450AEC8-35AF-464B-BED7-F922CA0F79ED}" destId="{DCC86F63-30FC-4833-8B97-FA77B8EFD91F}" srcOrd="2" destOrd="0" parTransId="{7329C862-095C-492A-AA16-371D6BA38128}" sibTransId="{B53AE480-4500-485F-9254-BEE185C79BE3}"/>
    <dgm:cxn modelId="{EBE080F8-0FDC-4AE2-9194-2F28CE2D445B}" type="presOf" srcId="{C450AEC8-35AF-464B-BED7-F922CA0F79ED}" destId="{AC93261E-C5C8-4437-AB3F-A209FCD8EA3F}" srcOrd="0" destOrd="0" presId="urn:microsoft.com/office/officeart/2009/3/layout/RandomtoResultProcess"/>
    <dgm:cxn modelId="{49473F1F-D648-4727-81B6-66928C3B4F1C}" type="presParOf" srcId="{AC93261E-C5C8-4437-AB3F-A209FCD8EA3F}" destId="{1C61A437-23FD-4F85-A690-195DB573374E}" srcOrd="0" destOrd="0" presId="urn:microsoft.com/office/officeart/2009/3/layout/RandomtoResultProcess"/>
    <dgm:cxn modelId="{C08876FE-3B6E-4EA7-B805-717004D8CBA0}" type="presParOf" srcId="{1C61A437-23FD-4F85-A690-195DB573374E}" destId="{FFFC52DC-9A76-408D-95DD-EE468E5DDC84}" srcOrd="0" destOrd="0" presId="urn:microsoft.com/office/officeart/2009/3/layout/RandomtoResultProcess"/>
    <dgm:cxn modelId="{371F0ECE-90A7-4EF7-82A9-D462B1CC65AF}" type="presParOf" srcId="{1C61A437-23FD-4F85-A690-195DB573374E}" destId="{0D32BA7A-9C53-4C39-A072-7A6D724AA941}" srcOrd="1" destOrd="0" presId="urn:microsoft.com/office/officeart/2009/3/layout/RandomtoResultProcess"/>
    <dgm:cxn modelId="{D113BB34-897A-472D-8AA1-8D230FB9E472}" type="presParOf" srcId="{1C61A437-23FD-4F85-A690-195DB573374E}" destId="{24AAEB89-C5EC-4350-A2A2-1A15DB5FDF7D}" srcOrd="2" destOrd="0" presId="urn:microsoft.com/office/officeart/2009/3/layout/RandomtoResultProcess"/>
    <dgm:cxn modelId="{48CD55F3-3968-469A-B02E-5C1E1EDFF158}" type="presParOf" srcId="{1C61A437-23FD-4F85-A690-195DB573374E}" destId="{D83FA661-0014-4281-BD24-249867B475E5}" srcOrd="3" destOrd="0" presId="urn:microsoft.com/office/officeart/2009/3/layout/RandomtoResultProcess"/>
    <dgm:cxn modelId="{23F9C36F-89FC-484A-AEFA-6AFCDDA72E7D}" type="presParOf" srcId="{1C61A437-23FD-4F85-A690-195DB573374E}" destId="{A3A7FEFE-D4C7-476F-A7A4-F6B8130A6541}" srcOrd="4" destOrd="0" presId="urn:microsoft.com/office/officeart/2009/3/layout/RandomtoResultProcess"/>
    <dgm:cxn modelId="{7B57EA26-3863-4185-81A6-8D56669E121B}" type="presParOf" srcId="{1C61A437-23FD-4F85-A690-195DB573374E}" destId="{A0914BAE-1845-406E-ABB6-68D9DDFE4F75}" srcOrd="5" destOrd="0" presId="urn:microsoft.com/office/officeart/2009/3/layout/RandomtoResultProcess"/>
    <dgm:cxn modelId="{DD2ED04C-BD59-4D70-B011-44535F0D319C}" type="presParOf" srcId="{1C61A437-23FD-4F85-A690-195DB573374E}" destId="{33259F7E-B7E3-4F99-8D88-403733C51A45}" srcOrd="6" destOrd="0" presId="urn:microsoft.com/office/officeart/2009/3/layout/RandomtoResultProcess"/>
    <dgm:cxn modelId="{3E8E97AE-862B-4D6D-B2E7-BD6F07611AB5}" type="presParOf" srcId="{1C61A437-23FD-4F85-A690-195DB573374E}" destId="{68CCC90F-7A47-438D-8B8A-80767B63B6F4}" srcOrd="7" destOrd="0" presId="urn:microsoft.com/office/officeart/2009/3/layout/RandomtoResultProcess"/>
    <dgm:cxn modelId="{396B8077-CB28-49B6-8949-9B7767BCEDB6}" type="presParOf" srcId="{1C61A437-23FD-4F85-A690-195DB573374E}" destId="{D8BB7850-FDB2-454B-8A85-EE6BEF38EF88}" srcOrd="8" destOrd="0" presId="urn:microsoft.com/office/officeart/2009/3/layout/RandomtoResultProcess"/>
    <dgm:cxn modelId="{FDBAC1E5-7202-4842-98D4-FE75DA7F9658}" type="presParOf" srcId="{1C61A437-23FD-4F85-A690-195DB573374E}" destId="{9A69DAC6-ECA6-4116-812A-240244733359}" srcOrd="9" destOrd="0" presId="urn:microsoft.com/office/officeart/2009/3/layout/RandomtoResultProcess"/>
    <dgm:cxn modelId="{D8C09EF9-0958-49F1-8FE6-418A72E7F4A7}" type="presParOf" srcId="{1C61A437-23FD-4F85-A690-195DB573374E}" destId="{BFE60157-A1C2-4099-BD77-23D4419498A5}" srcOrd="10" destOrd="0" presId="urn:microsoft.com/office/officeart/2009/3/layout/RandomtoResultProcess"/>
    <dgm:cxn modelId="{6C020DFC-40BF-430F-A814-76233AEF8C69}" type="presParOf" srcId="{1C61A437-23FD-4F85-A690-195DB573374E}" destId="{F87C22E6-50D0-4FBD-BB51-4FE958F16F1F}" srcOrd="11" destOrd="0" presId="urn:microsoft.com/office/officeart/2009/3/layout/RandomtoResultProcess"/>
    <dgm:cxn modelId="{CF240F4E-BE08-4090-8E60-FFF2E01835A2}" type="presParOf" srcId="{1C61A437-23FD-4F85-A690-195DB573374E}" destId="{47EF6D7D-59D8-4DDC-A602-40726A015290}" srcOrd="12" destOrd="0" presId="urn:microsoft.com/office/officeart/2009/3/layout/RandomtoResultProcess"/>
    <dgm:cxn modelId="{3E853369-818C-40A7-9129-DC9D9DF81DDF}" type="presParOf" srcId="{1C61A437-23FD-4F85-A690-195DB573374E}" destId="{EFF18DC6-A4A1-455C-B7FE-8070816E8A20}" srcOrd="13" destOrd="0" presId="urn:microsoft.com/office/officeart/2009/3/layout/RandomtoResultProcess"/>
    <dgm:cxn modelId="{452B61D7-F459-4DA1-AC4F-467E74C97504}" type="presParOf" srcId="{1C61A437-23FD-4F85-A690-195DB573374E}" destId="{44F26984-8DAB-4F89-816A-51A3E72B12A3}" srcOrd="14" destOrd="0" presId="urn:microsoft.com/office/officeart/2009/3/layout/RandomtoResultProcess"/>
    <dgm:cxn modelId="{CC79CA51-6EF8-4470-AEC7-A022AD03A6ED}" type="presParOf" srcId="{1C61A437-23FD-4F85-A690-195DB573374E}" destId="{0FD6E960-5057-4955-83D4-9B807FE2EDE1}" srcOrd="15" destOrd="0" presId="urn:microsoft.com/office/officeart/2009/3/layout/RandomtoResultProcess"/>
    <dgm:cxn modelId="{15FCABE7-B22E-4B8F-A7EF-B1476EEF8FA0}" type="presParOf" srcId="{1C61A437-23FD-4F85-A690-195DB573374E}" destId="{3346A347-E07E-44EC-9810-3D7178E64836}" srcOrd="16" destOrd="0" presId="urn:microsoft.com/office/officeart/2009/3/layout/RandomtoResultProcess"/>
    <dgm:cxn modelId="{4884AB44-61EB-4543-809C-C595059021E7}" type="presParOf" srcId="{1C61A437-23FD-4F85-A690-195DB573374E}" destId="{F9A93A05-A67D-4028-AFB6-10A6C9C0ED11}" srcOrd="17" destOrd="0" presId="urn:microsoft.com/office/officeart/2009/3/layout/RandomtoResultProcess"/>
    <dgm:cxn modelId="{03D5EE6C-6897-459F-B5CD-923B9FDEFFBD}" type="presParOf" srcId="{1C61A437-23FD-4F85-A690-195DB573374E}" destId="{CF81E83B-BFC1-4D6B-999F-FC0FAE6AA833}" srcOrd="18" destOrd="0" presId="urn:microsoft.com/office/officeart/2009/3/layout/RandomtoResultProcess"/>
    <dgm:cxn modelId="{4050A8CA-8A88-46D7-B35F-289A72061708}" type="presParOf" srcId="{AC93261E-C5C8-4437-AB3F-A209FCD8EA3F}" destId="{8193ADD0-9422-4150-A52D-F3C7B96D01D8}" srcOrd="1" destOrd="0" presId="urn:microsoft.com/office/officeart/2009/3/layout/RandomtoResultProcess"/>
    <dgm:cxn modelId="{22D9AFBA-D43A-47B0-A489-C87FBBD0EC9B}" type="presParOf" srcId="{8193ADD0-9422-4150-A52D-F3C7B96D01D8}" destId="{1D49DDE2-0D79-4EAE-88B7-1491C9E31772}" srcOrd="0" destOrd="0" presId="urn:microsoft.com/office/officeart/2009/3/layout/RandomtoResultProcess"/>
    <dgm:cxn modelId="{6FF7BCF1-4C3D-4D97-857C-EBE67D24DC4B}" type="presParOf" srcId="{8193ADD0-9422-4150-A52D-F3C7B96D01D8}" destId="{88D6E61D-C37C-4F54-85AB-12479FD8F2C1}" srcOrd="1" destOrd="0" presId="urn:microsoft.com/office/officeart/2009/3/layout/RandomtoResultProcess"/>
    <dgm:cxn modelId="{42E868FE-9BBC-44F0-BF99-2EA523691AA5}" type="presParOf" srcId="{AC93261E-C5C8-4437-AB3F-A209FCD8EA3F}" destId="{51513121-208E-4351-BD66-DF0B043529C2}" srcOrd="2" destOrd="0" presId="urn:microsoft.com/office/officeart/2009/3/layout/RandomtoResultProcess"/>
    <dgm:cxn modelId="{5B4060FA-F910-474E-90EF-233F97DA3DCB}" type="presParOf" srcId="{51513121-208E-4351-BD66-DF0B043529C2}" destId="{9A673CCC-223C-42A9-B2EF-68DA4423C98C}" srcOrd="0" destOrd="0" presId="urn:microsoft.com/office/officeart/2009/3/layout/RandomtoResultProcess"/>
    <dgm:cxn modelId="{468D9100-4FAC-4301-BD0B-C248EB9A4FC6}" type="presParOf" srcId="{51513121-208E-4351-BD66-DF0B043529C2}" destId="{4FD09824-EF2E-4F88-91DB-8BBDEE7CBAF0}" srcOrd="1" destOrd="0" presId="urn:microsoft.com/office/officeart/2009/3/layout/RandomtoResultProcess"/>
    <dgm:cxn modelId="{F5C2875B-EEE7-463E-900D-3D765BD5C170}" type="presParOf" srcId="{AC93261E-C5C8-4437-AB3F-A209FCD8EA3F}" destId="{AA844D9C-C4AF-420A-8801-F73D6A7A21DD}" srcOrd="3" destOrd="0" presId="urn:microsoft.com/office/officeart/2009/3/layout/RandomtoResultProcess"/>
    <dgm:cxn modelId="{BD84D2B5-41D6-4516-B327-B5F5BA14629C}" type="presParOf" srcId="{AA844D9C-C4AF-420A-8801-F73D6A7A21DD}" destId="{646343F1-DA32-4983-802D-D296D1A9F290}" srcOrd="0" destOrd="0" presId="urn:microsoft.com/office/officeart/2009/3/layout/RandomtoResultProcess"/>
    <dgm:cxn modelId="{F62D85D9-9213-46D3-B6C0-4BCAFBD1CE43}" type="presParOf" srcId="{AA844D9C-C4AF-420A-8801-F73D6A7A21DD}" destId="{F3C141A2-3EBB-4FEA-95A2-2CBEEA89348C}" srcOrd="1" destOrd="0" presId="urn:microsoft.com/office/officeart/2009/3/layout/RandomtoResultProcess"/>
    <dgm:cxn modelId="{F077826A-23AA-4A9E-96C3-0F375D456022}" type="presParOf" srcId="{AC93261E-C5C8-4437-AB3F-A209FCD8EA3F}" destId="{912329DE-C061-466B-B03A-6D8731777876}" srcOrd="4" destOrd="0" presId="urn:microsoft.com/office/officeart/2009/3/layout/RandomtoResultProcess"/>
    <dgm:cxn modelId="{46B9A70D-4852-466C-91A8-1F9EEF49E209}" type="presParOf" srcId="{912329DE-C061-466B-B03A-6D8731777876}" destId="{5547C37C-CF95-4EE6-BB17-BEB47E347E49}" srcOrd="0" destOrd="0" presId="urn:microsoft.com/office/officeart/2009/3/layout/RandomtoResultProcess"/>
    <dgm:cxn modelId="{2978CA36-9BDD-43FC-BB7B-F4ED30D68A75}" type="presParOf" srcId="{912329DE-C061-466B-B03A-6D8731777876}" destId="{1DBC6F07-65AF-43EF-BFB5-FE7349C35AD2}" srcOrd="1"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44762-C152-4F8E-89AA-83FEB75B7451}" type="doc">
      <dgm:prSet loTypeId="urn:microsoft.com/office/officeart/2009/3/layout/RandomtoResultProcess" loCatId="process" qsTypeId="urn:microsoft.com/office/officeart/2005/8/quickstyle/simple4" qsCatId="simple" csTypeId="urn:microsoft.com/office/officeart/2005/8/colors/accent1_4" csCatId="accent1" phldr="1"/>
      <dgm:spPr/>
      <dgm:t>
        <a:bodyPr/>
        <a:lstStyle/>
        <a:p>
          <a:endParaRPr lang="bg-BG"/>
        </a:p>
      </dgm:t>
    </dgm:pt>
    <dgm:pt modelId="{FEEFC6FC-D075-4D0B-97B6-745B90511852}">
      <dgm:prSet phldrT="[Text]" custT="1"/>
      <dgm:spPr/>
      <dgm:t>
        <a:bodyPr/>
        <a:lstStyle/>
        <a:p>
          <a:r>
            <a:rPr lang="bg-BG" sz="1600" dirty="0">
              <a:latin typeface="+mn-lt"/>
            </a:rPr>
            <a:t>Повишаване на капацитета на общините партньори за устойчиво прилагане на иновативни мерки и технологии на общинско ниво в сектора на отпадъците и енергетиката и адаптиране на стратегическите планове и програми с оглед преодоляване на неблагоприятните последици от изменението на климата. </a:t>
          </a:r>
          <a:endParaRPr lang="bg-BG" sz="1600" dirty="0"/>
        </a:p>
      </dgm:t>
    </dgm:pt>
    <dgm:pt modelId="{BEC521AF-4ABB-4D9D-9E58-019613E64499}" type="parTrans" cxnId="{1644D00E-F4F0-44FC-82BF-9B648307BD33}">
      <dgm:prSet/>
      <dgm:spPr/>
      <dgm:t>
        <a:bodyPr/>
        <a:lstStyle/>
        <a:p>
          <a:endParaRPr lang="bg-BG"/>
        </a:p>
      </dgm:t>
    </dgm:pt>
    <dgm:pt modelId="{1A2C1675-0CEE-46EB-830B-A79DEDC1B7E0}" type="sibTrans" cxnId="{1644D00E-F4F0-44FC-82BF-9B648307BD33}">
      <dgm:prSet/>
      <dgm:spPr/>
      <dgm:t>
        <a:bodyPr/>
        <a:lstStyle/>
        <a:p>
          <a:endParaRPr lang="bg-BG"/>
        </a:p>
      </dgm:t>
    </dgm:pt>
    <dgm:pt modelId="{54B2D0C8-CFDB-4CAF-80A0-B696115E9F64}">
      <dgm:prSet phldrT="[Text]" custT="1"/>
      <dgm:spPr/>
      <dgm:t>
        <a:bodyPr/>
        <a:lstStyle/>
        <a:p>
          <a:r>
            <a:rPr lang="en-GB" sz="1200" dirty="0">
              <a:solidFill>
                <a:schemeClr val="tx1"/>
              </a:solidFill>
              <a:latin typeface="+mn-lt"/>
            </a:rPr>
            <a:t>Increasing the capacity of the municipalities for sustainable implementation of innovative measures and technologies at the municipal level in the waste and energy sector and adapting strategic plans and programs in order to overcome the adverse effects of climate</a:t>
          </a:r>
          <a:r>
            <a:rPr lang="bg-BG" sz="1200" dirty="0">
              <a:solidFill>
                <a:schemeClr val="tx1"/>
              </a:solidFill>
              <a:latin typeface="+mn-lt"/>
            </a:rPr>
            <a:t> </a:t>
          </a:r>
          <a:r>
            <a:rPr lang="en-GB" sz="1200" dirty="0">
              <a:solidFill>
                <a:schemeClr val="tx1"/>
              </a:solidFill>
              <a:latin typeface="+mn-lt"/>
            </a:rPr>
            <a:t>change</a:t>
          </a:r>
          <a:r>
            <a:rPr lang="en-GB" sz="1200" dirty="0">
              <a:latin typeface="+mn-lt"/>
            </a:rPr>
            <a:t>.</a:t>
          </a:r>
          <a:endParaRPr lang="bg-BG" sz="1200" dirty="0"/>
        </a:p>
      </dgm:t>
    </dgm:pt>
    <dgm:pt modelId="{FF481704-90DA-4A85-B501-F8CCD737F86B}" type="parTrans" cxnId="{B6739B25-5AA1-408E-8F66-A261DE543A0F}">
      <dgm:prSet/>
      <dgm:spPr/>
      <dgm:t>
        <a:bodyPr/>
        <a:lstStyle/>
        <a:p>
          <a:endParaRPr lang="bg-BG"/>
        </a:p>
      </dgm:t>
    </dgm:pt>
    <dgm:pt modelId="{152E723B-83CE-4510-AE12-58525528AEEE}" type="sibTrans" cxnId="{B6739B25-5AA1-408E-8F66-A261DE543A0F}">
      <dgm:prSet/>
      <dgm:spPr/>
      <dgm:t>
        <a:bodyPr/>
        <a:lstStyle/>
        <a:p>
          <a:endParaRPr lang="bg-BG"/>
        </a:p>
      </dgm:t>
    </dgm:pt>
    <dgm:pt modelId="{94978368-72B4-4168-AE0F-90B28CFF647D}" type="pres">
      <dgm:prSet presAssocID="{8B644762-C152-4F8E-89AA-83FEB75B7451}" presName="Name0" presStyleCnt="0">
        <dgm:presLayoutVars>
          <dgm:dir/>
          <dgm:animOne val="branch"/>
          <dgm:animLvl val="lvl"/>
        </dgm:presLayoutVars>
      </dgm:prSet>
      <dgm:spPr/>
      <dgm:t>
        <a:bodyPr/>
        <a:lstStyle/>
        <a:p>
          <a:endParaRPr lang="bg-BG"/>
        </a:p>
      </dgm:t>
    </dgm:pt>
    <dgm:pt modelId="{B91D26E7-2432-4FC3-9749-38F768F0297E}" type="pres">
      <dgm:prSet presAssocID="{FEEFC6FC-D075-4D0B-97B6-745B90511852}" presName="chaos" presStyleCnt="0"/>
      <dgm:spPr/>
    </dgm:pt>
    <dgm:pt modelId="{262CBA61-6C12-4D41-9D57-3E72E988F197}" type="pres">
      <dgm:prSet presAssocID="{FEEFC6FC-D075-4D0B-97B6-745B90511852}" presName="parTx1" presStyleLbl="revTx" presStyleIdx="0" presStyleCnt="1" custScaleX="226442" custScaleY="244555" custLinFactNeighborX="1014" custLinFactNeighborY="11155"/>
      <dgm:spPr/>
      <dgm:t>
        <a:bodyPr/>
        <a:lstStyle/>
        <a:p>
          <a:endParaRPr lang="bg-BG"/>
        </a:p>
      </dgm:t>
    </dgm:pt>
    <dgm:pt modelId="{C9645D3D-8085-4362-9449-C056B26BE0D7}" type="pres">
      <dgm:prSet presAssocID="{FEEFC6FC-D075-4D0B-97B6-745B90511852}" presName="c1" presStyleLbl="node1" presStyleIdx="0" presStyleCnt="19" custLinFactX="-300000" custLinFactY="-122176" custLinFactNeighborX="-307413" custLinFactNeighborY="-200000"/>
      <dgm:spPr/>
    </dgm:pt>
    <dgm:pt modelId="{3721FE0C-91D7-46E7-BE28-10279B4137B1}" type="pres">
      <dgm:prSet presAssocID="{FEEFC6FC-D075-4D0B-97B6-745B90511852}" presName="c2" presStyleLbl="node1" presStyleIdx="1" presStyleCnt="19" custLinFactX="-200000" custLinFactY="-200000" custLinFactNeighborX="-215886" custLinFactNeighborY="-203603"/>
      <dgm:spPr/>
    </dgm:pt>
    <dgm:pt modelId="{4931B8F8-6AF0-4B7B-85BF-135E781C83FB}" type="pres">
      <dgm:prSet presAssocID="{FEEFC6FC-D075-4D0B-97B6-745B90511852}" presName="c3" presStyleLbl="node1" presStyleIdx="2" presStyleCnt="19" custLinFactX="-96995" custLinFactY="-100000" custLinFactNeighborX="-100000" custLinFactNeighborY="-130802"/>
      <dgm:spPr/>
    </dgm:pt>
    <dgm:pt modelId="{888A7F30-D1EA-409F-92D2-069F5BAB727E}" type="pres">
      <dgm:prSet presAssocID="{FEEFC6FC-D075-4D0B-97B6-745B90511852}" presName="c4" presStyleLbl="node1" presStyleIdx="3" presStyleCnt="19" custLinFactX="-100000" custLinFactY="-158445" custLinFactNeighborX="-107129" custLinFactNeighborY="-200000"/>
      <dgm:spPr/>
    </dgm:pt>
    <dgm:pt modelId="{8041AB98-88D2-4822-8FB0-BE134C8C7B44}" type="pres">
      <dgm:prSet presAssocID="{FEEFC6FC-D075-4D0B-97B6-745B90511852}" presName="c5" presStyleLbl="node1" presStyleIdx="4" presStyleCnt="19" custLinFactX="111665" custLinFactY="-60409" custLinFactNeighborX="200000" custLinFactNeighborY="-100000"/>
      <dgm:spPr/>
    </dgm:pt>
    <dgm:pt modelId="{66B51872-3320-46C9-B398-F28740E101D0}" type="pres">
      <dgm:prSet presAssocID="{FEEFC6FC-D075-4D0B-97B6-745B90511852}" presName="c6" presStyleLbl="node1" presStyleIdx="5" presStyleCnt="19" custLinFactX="87665" custLinFactY="-200000" custLinFactNeighborX="100000" custLinFactNeighborY="-223285"/>
      <dgm:spPr/>
    </dgm:pt>
    <dgm:pt modelId="{E0282403-DEEC-409B-BEDF-EDAB3C6FC36E}" type="pres">
      <dgm:prSet presAssocID="{FEEFC6FC-D075-4D0B-97B6-745B90511852}" presName="c7" presStyleLbl="node1" presStyleIdx="6" presStyleCnt="19" custLinFactX="39133" custLinFactY="-100000" custLinFactNeighborX="100000" custLinFactNeighborY="-129132"/>
      <dgm:spPr/>
    </dgm:pt>
    <dgm:pt modelId="{A133BA41-D8B4-4DE6-9155-7C4BD3C4543D}" type="pres">
      <dgm:prSet presAssocID="{FEEFC6FC-D075-4D0B-97B6-745B90511852}" presName="c8" presStyleLbl="node1" presStyleIdx="7" presStyleCnt="19" custLinFactX="200000" custLinFactY="-200000" custLinFactNeighborX="229141" custLinFactNeighborY="-280761"/>
      <dgm:spPr/>
    </dgm:pt>
    <dgm:pt modelId="{1FC2ABDF-FB4B-4F3A-BCF4-CB2FD581A47B}" type="pres">
      <dgm:prSet presAssocID="{FEEFC6FC-D075-4D0B-97B6-745B90511852}" presName="c9" presStyleLbl="node1" presStyleIdx="8" presStyleCnt="19" custLinFactX="270205" custLinFactY="-200000" custLinFactNeighborX="300000" custLinFactNeighborY="-233596"/>
      <dgm:spPr/>
    </dgm:pt>
    <dgm:pt modelId="{539AF540-6716-43D2-9D7B-7384EB8241E3}" type="pres">
      <dgm:prSet presAssocID="{FEEFC6FC-D075-4D0B-97B6-745B90511852}" presName="c10" presStyleLbl="node1" presStyleIdx="9" presStyleCnt="19" custLinFactY="-100000" custLinFactNeighborX="-13497" custLinFactNeighborY="-101114"/>
      <dgm:spPr/>
    </dgm:pt>
    <dgm:pt modelId="{871FDD58-7CD2-4A06-8144-D43619A5D933}" type="pres">
      <dgm:prSet presAssocID="{FEEFC6FC-D075-4D0B-97B6-745B90511852}" presName="c11" presStyleLbl="node1" presStyleIdx="10" presStyleCnt="19" custLinFactX="-270535" custLinFactY="249555" custLinFactNeighborX="-300000" custLinFactNeighborY="300000"/>
      <dgm:spPr/>
    </dgm:pt>
    <dgm:pt modelId="{E51A67D9-025E-4559-B891-E3B1CA653AF9}" type="pres">
      <dgm:prSet presAssocID="{FEEFC6FC-D075-4D0B-97B6-745B90511852}" presName="c12" presStyleLbl="node1" presStyleIdx="11" presStyleCnt="19" custLinFactX="-100000" custLinFactY="100000" custLinFactNeighborX="-137533" custLinFactNeighborY="183171"/>
      <dgm:spPr/>
    </dgm:pt>
    <dgm:pt modelId="{E6B1C4E9-FFBC-41AC-9F65-175CDA7D94A6}" type="pres">
      <dgm:prSet presAssocID="{FEEFC6FC-D075-4D0B-97B6-745B90511852}" presName="c13" presStyleLbl="node1" presStyleIdx="12" presStyleCnt="19" custLinFactX="-2537" custLinFactY="100000" custLinFactNeighborX="-100000" custLinFactNeighborY="146006"/>
      <dgm:spPr/>
    </dgm:pt>
    <dgm:pt modelId="{63D04B5D-B18B-4444-AD15-9A703DD52EBF}" type="pres">
      <dgm:prSet presAssocID="{FEEFC6FC-D075-4D0B-97B6-745B90511852}" presName="c14" presStyleLbl="node1" presStyleIdx="13" presStyleCnt="19" custLinFactX="-60298" custLinFactY="100000" custLinFactNeighborX="-100000" custLinFactNeighborY="103990"/>
      <dgm:spPr/>
    </dgm:pt>
    <dgm:pt modelId="{70E62933-BF07-4C2B-AFE5-59920736CCDE}" type="pres">
      <dgm:prSet presAssocID="{FEEFC6FC-D075-4D0B-97B6-745B90511852}" presName="c15" presStyleLbl="node1" presStyleIdx="14" presStyleCnt="19" custLinFactY="180554" custLinFactNeighborX="35973" custLinFactNeighborY="200000"/>
      <dgm:spPr/>
    </dgm:pt>
    <dgm:pt modelId="{A838DFBA-8224-4C99-9EC3-F00CFAAD38DE}" type="pres">
      <dgm:prSet presAssocID="{FEEFC6FC-D075-4D0B-97B6-745B90511852}" presName="c16" presStyleLbl="node1" presStyleIdx="15" presStyleCnt="19" custLinFactX="111622" custLinFactY="100000" custLinFactNeighborX="200000" custLinFactNeighborY="180333"/>
      <dgm:spPr/>
    </dgm:pt>
    <dgm:pt modelId="{C8CCD9EF-0244-4E05-92AA-6CF7EEB34076}" type="pres">
      <dgm:prSet presAssocID="{FEEFC6FC-D075-4D0B-97B6-745B90511852}" presName="c17" presStyleLbl="node1" presStyleIdx="16" presStyleCnt="19" custLinFactX="100000" custLinFactY="100000" custLinFactNeighborX="119013" custLinFactNeighborY="133425"/>
      <dgm:spPr/>
    </dgm:pt>
    <dgm:pt modelId="{74E9227D-F215-4C71-926C-F4C8A947FB73}" type="pres">
      <dgm:prSet presAssocID="{FEEFC6FC-D075-4D0B-97B6-745B90511852}" presName="c18" presStyleLbl="node1" presStyleIdx="17" presStyleCnt="19" custLinFactX="143784" custLinFactY="100000" custLinFactNeighborX="200000" custLinFactNeighborY="165353"/>
      <dgm:spPr/>
    </dgm:pt>
    <dgm:pt modelId="{AD354970-7D09-43B2-89C7-BEF23528C000}" type="pres">
      <dgm:prSet presAssocID="{1A2C1675-0CEE-46EB-830B-A79DEDC1B7E0}" presName="chevronComposite1" presStyleCnt="0"/>
      <dgm:spPr/>
    </dgm:pt>
    <dgm:pt modelId="{DA752048-9CE5-4DD0-B23A-61A3F15A670A}" type="pres">
      <dgm:prSet presAssocID="{1A2C1675-0CEE-46EB-830B-A79DEDC1B7E0}" presName="chevron1" presStyleLbl="sibTrans2D1" presStyleIdx="0" presStyleCnt="2" custLinFactNeighborX="-18166" custLinFactNeighborY="5448"/>
      <dgm:spPr/>
    </dgm:pt>
    <dgm:pt modelId="{0C8BED9C-1F28-4FAC-A813-CC996A469A31}" type="pres">
      <dgm:prSet presAssocID="{1A2C1675-0CEE-46EB-830B-A79DEDC1B7E0}" presName="spChevron1" presStyleCnt="0"/>
      <dgm:spPr/>
    </dgm:pt>
    <dgm:pt modelId="{7CBB6C78-675B-4E1E-89B5-CEA0BD87AB28}" type="pres">
      <dgm:prSet presAssocID="{1A2C1675-0CEE-46EB-830B-A79DEDC1B7E0}" presName="overlap" presStyleCnt="0"/>
      <dgm:spPr/>
    </dgm:pt>
    <dgm:pt modelId="{8BDC915A-C128-4403-8A4F-1667F5693708}" type="pres">
      <dgm:prSet presAssocID="{1A2C1675-0CEE-46EB-830B-A79DEDC1B7E0}" presName="chevronComposite2" presStyleCnt="0"/>
      <dgm:spPr/>
    </dgm:pt>
    <dgm:pt modelId="{2392D220-CFB6-420E-ADAE-3297D902D53C}" type="pres">
      <dgm:prSet presAssocID="{1A2C1675-0CEE-46EB-830B-A79DEDC1B7E0}" presName="chevron2" presStyleLbl="sibTrans2D1" presStyleIdx="1" presStyleCnt="2" custAng="10800000" custLinFactNeighborX="4464" custLinFactNeighborY="5847"/>
      <dgm:spPr/>
    </dgm:pt>
    <dgm:pt modelId="{01D52EBA-5592-4301-9158-22F2AD9FFFC9}" type="pres">
      <dgm:prSet presAssocID="{1A2C1675-0CEE-46EB-830B-A79DEDC1B7E0}" presName="spChevron2" presStyleCnt="0"/>
      <dgm:spPr/>
    </dgm:pt>
    <dgm:pt modelId="{3B5240EF-FE78-4D58-9F56-ED30EEE24F1A}" type="pres">
      <dgm:prSet presAssocID="{54B2D0C8-CFDB-4CAF-80A0-B696115E9F64}" presName="last" presStyleCnt="0"/>
      <dgm:spPr/>
    </dgm:pt>
    <dgm:pt modelId="{66091A36-7D92-42A9-B41D-BAB8189BCD56}" type="pres">
      <dgm:prSet presAssocID="{54B2D0C8-CFDB-4CAF-80A0-B696115E9F64}" presName="circleTx" presStyleLbl="node1" presStyleIdx="18" presStyleCnt="19" custScaleX="188814" custScaleY="155376" custLinFactNeighborX="-7427" custLinFactNeighborY="-11152"/>
      <dgm:spPr/>
      <dgm:t>
        <a:bodyPr/>
        <a:lstStyle/>
        <a:p>
          <a:endParaRPr lang="bg-BG"/>
        </a:p>
      </dgm:t>
    </dgm:pt>
    <dgm:pt modelId="{6A91F887-264D-49CD-A265-4E8879865AAA}" type="pres">
      <dgm:prSet presAssocID="{54B2D0C8-CFDB-4CAF-80A0-B696115E9F64}" presName="spN" presStyleCnt="0"/>
      <dgm:spPr/>
    </dgm:pt>
  </dgm:ptLst>
  <dgm:cxnLst>
    <dgm:cxn modelId="{464CBA7D-044B-4ACC-8449-A94AE2E6F0D6}" type="presOf" srcId="{FEEFC6FC-D075-4D0B-97B6-745B90511852}" destId="{262CBA61-6C12-4D41-9D57-3E72E988F197}" srcOrd="0" destOrd="0" presId="urn:microsoft.com/office/officeart/2009/3/layout/RandomtoResultProcess"/>
    <dgm:cxn modelId="{1644D00E-F4F0-44FC-82BF-9B648307BD33}" srcId="{8B644762-C152-4F8E-89AA-83FEB75B7451}" destId="{FEEFC6FC-D075-4D0B-97B6-745B90511852}" srcOrd="0" destOrd="0" parTransId="{BEC521AF-4ABB-4D9D-9E58-019613E64499}" sibTransId="{1A2C1675-0CEE-46EB-830B-A79DEDC1B7E0}"/>
    <dgm:cxn modelId="{AB1924E3-8D21-4CA4-B136-3B40D2ACCA9A}" type="presOf" srcId="{54B2D0C8-CFDB-4CAF-80A0-B696115E9F64}" destId="{66091A36-7D92-42A9-B41D-BAB8189BCD56}" srcOrd="0" destOrd="0" presId="urn:microsoft.com/office/officeart/2009/3/layout/RandomtoResultProcess"/>
    <dgm:cxn modelId="{B6324F5A-0887-48FB-B470-49A236DEAE24}" type="presOf" srcId="{8B644762-C152-4F8E-89AA-83FEB75B7451}" destId="{94978368-72B4-4168-AE0F-90B28CFF647D}" srcOrd="0" destOrd="0" presId="urn:microsoft.com/office/officeart/2009/3/layout/RandomtoResultProcess"/>
    <dgm:cxn modelId="{B6739B25-5AA1-408E-8F66-A261DE543A0F}" srcId="{8B644762-C152-4F8E-89AA-83FEB75B7451}" destId="{54B2D0C8-CFDB-4CAF-80A0-B696115E9F64}" srcOrd="1" destOrd="0" parTransId="{FF481704-90DA-4A85-B501-F8CCD737F86B}" sibTransId="{152E723B-83CE-4510-AE12-58525528AEEE}"/>
    <dgm:cxn modelId="{10EEF60D-26BE-4120-8FF2-165EC64AC56A}" type="presParOf" srcId="{94978368-72B4-4168-AE0F-90B28CFF647D}" destId="{B91D26E7-2432-4FC3-9749-38F768F0297E}" srcOrd="0" destOrd="0" presId="urn:microsoft.com/office/officeart/2009/3/layout/RandomtoResultProcess"/>
    <dgm:cxn modelId="{C842EFB0-BA31-479A-B617-1E5F2841BC23}" type="presParOf" srcId="{B91D26E7-2432-4FC3-9749-38F768F0297E}" destId="{262CBA61-6C12-4D41-9D57-3E72E988F197}" srcOrd="0" destOrd="0" presId="urn:microsoft.com/office/officeart/2009/3/layout/RandomtoResultProcess"/>
    <dgm:cxn modelId="{289035DA-2350-4412-9FBD-EC82B18DB3E8}" type="presParOf" srcId="{B91D26E7-2432-4FC3-9749-38F768F0297E}" destId="{C9645D3D-8085-4362-9449-C056B26BE0D7}" srcOrd="1" destOrd="0" presId="urn:microsoft.com/office/officeart/2009/3/layout/RandomtoResultProcess"/>
    <dgm:cxn modelId="{7E9137E4-4802-49FA-97E1-AD4070216FC0}" type="presParOf" srcId="{B91D26E7-2432-4FC3-9749-38F768F0297E}" destId="{3721FE0C-91D7-46E7-BE28-10279B4137B1}" srcOrd="2" destOrd="0" presId="urn:microsoft.com/office/officeart/2009/3/layout/RandomtoResultProcess"/>
    <dgm:cxn modelId="{CB869E38-F987-47BE-A8A2-EA089208F8B7}" type="presParOf" srcId="{B91D26E7-2432-4FC3-9749-38F768F0297E}" destId="{4931B8F8-6AF0-4B7B-85BF-135E781C83FB}" srcOrd="3" destOrd="0" presId="urn:microsoft.com/office/officeart/2009/3/layout/RandomtoResultProcess"/>
    <dgm:cxn modelId="{C0490B8A-72CF-46AE-BC73-C769AF97CF0F}" type="presParOf" srcId="{B91D26E7-2432-4FC3-9749-38F768F0297E}" destId="{888A7F30-D1EA-409F-92D2-069F5BAB727E}" srcOrd="4" destOrd="0" presId="urn:microsoft.com/office/officeart/2009/3/layout/RandomtoResultProcess"/>
    <dgm:cxn modelId="{D8DD8BAC-B95E-4FAF-871F-0B81AFB17DD2}" type="presParOf" srcId="{B91D26E7-2432-4FC3-9749-38F768F0297E}" destId="{8041AB98-88D2-4822-8FB0-BE134C8C7B44}" srcOrd="5" destOrd="0" presId="urn:microsoft.com/office/officeart/2009/3/layout/RandomtoResultProcess"/>
    <dgm:cxn modelId="{D0F95B80-9FDB-47F7-A198-BCD131DF9917}" type="presParOf" srcId="{B91D26E7-2432-4FC3-9749-38F768F0297E}" destId="{66B51872-3320-46C9-B398-F28740E101D0}" srcOrd="6" destOrd="0" presId="urn:microsoft.com/office/officeart/2009/3/layout/RandomtoResultProcess"/>
    <dgm:cxn modelId="{9C5BCE51-9F79-446F-A3F7-A3355048E9EA}" type="presParOf" srcId="{B91D26E7-2432-4FC3-9749-38F768F0297E}" destId="{E0282403-DEEC-409B-BEDF-EDAB3C6FC36E}" srcOrd="7" destOrd="0" presId="urn:microsoft.com/office/officeart/2009/3/layout/RandomtoResultProcess"/>
    <dgm:cxn modelId="{726FD3B0-9C35-4956-BCF3-095C9D5C9506}" type="presParOf" srcId="{B91D26E7-2432-4FC3-9749-38F768F0297E}" destId="{A133BA41-D8B4-4DE6-9155-7C4BD3C4543D}" srcOrd="8" destOrd="0" presId="urn:microsoft.com/office/officeart/2009/3/layout/RandomtoResultProcess"/>
    <dgm:cxn modelId="{5D5B9CAD-D473-4509-9AF4-BE4281419A9D}" type="presParOf" srcId="{B91D26E7-2432-4FC3-9749-38F768F0297E}" destId="{1FC2ABDF-FB4B-4F3A-BCF4-CB2FD581A47B}" srcOrd="9" destOrd="0" presId="urn:microsoft.com/office/officeart/2009/3/layout/RandomtoResultProcess"/>
    <dgm:cxn modelId="{E9176C14-6B74-4A42-984B-A2E35E41331D}" type="presParOf" srcId="{B91D26E7-2432-4FC3-9749-38F768F0297E}" destId="{539AF540-6716-43D2-9D7B-7384EB8241E3}" srcOrd="10" destOrd="0" presId="urn:microsoft.com/office/officeart/2009/3/layout/RandomtoResultProcess"/>
    <dgm:cxn modelId="{61112FEE-3CBA-425C-B6EA-0073719A06CF}" type="presParOf" srcId="{B91D26E7-2432-4FC3-9749-38F768F0297E}" destId="{871FDD58-7CD2-4A06-8144-D43619A5D933}" srcOrd="11" destOrd="0" presId="urn:microsoft.com/office/officeart/2009/3/layout/RandomtoResultProcess"/>
    <dgm:cxn modelId="{C1C41CB9-F8A0-4F88-9E8A-065AE765E412}" type="presParOf" srcId="{B91D26E7-2432-4FC3-9749-38F768F0297E}" destId="{E51A67D9-025E-4559-B891-E3B1CA653AF9}" srcOrd="12" destOrd="0" presId="urn:microsoft.com/office/officeart/2009/3/layout/RandomtoResultProcess"/>
    <dgm:cxn modelId="{024BF37B-8B01-4828-B2F0-F5E5AE18A288}" type="presParOf" srcId="{B91D26E7-2432-4FC3-9749-38F768F0297E}" destId="{E6B1C4E9-FFBC-41AC-9F65-175CDA7D94A6}" srcOrd="13" destOrd="0" presId="urn:microsoft.com/office/officeart/2009/3/layout/RandomtoResultProcess"/>
    <dgm:cxn modelId="{711FB407-05E8-4DF0-A680-483C6EE2CDF1}" type="presParOf" srcId="{B91D26E7-2432-4FC3-9749-38F768F0297E}" destId="{63D04B5D-B18B-4444-AD15-9A703DD52EBF}" srcOrd="14" destOrd="0" presId="urn:microsoft.com/office/officeart/2009/3/layout/RandomtoResultProcess"/>
    <dgm:cxn modelId="{80E92E8D-F6F7-495E-B763-2610BEFA94A5}" type="presParOf" srcId="{B91D26E7-2432-4FC3-9749-38F768F0297E}" destId="{70E62933-BF07-4C2B-AFE5-59920736CCDE}" srcOrd="15" destOrd="0" presId="urn:microsoft.com/office/officeart/2009/3/layout/RandomtoResultProcess"/>
    <dgm:cxn modelId="{91F2BC7F-BFFA-49F1-9C8A-042DB2900648}" type="presParOf" srcId="{B91D26E7-2432-4FC3-9749-38F768F0297E}" destId="{A838DFBA-8224-4C99-9EC3-F00CFAAD38DE}" srcOrd="16" destOrd="0" presId="urn:microsoft.com/office/officeart/2009/3/layout/RandomtoResultProcess"/>
    <dgm:cxn modelId="{1386C646-2C92-4B68-9E63-0891C91F06C0}" type="presParOf" srcId="{B91D26E7-2432-4FC3-9749-38F768F0297E}" destId="{C8CCD9EF-0244-4E05-92AA-6CF7EEB34076}" srcOrd="17" destOrd="0" presId="urn:microsoft.com/office/officeart/2009/3/layout/RandomtoResultProcess"/>
    <dgm:cxn modelId="{7511F94A-6124-4653-9CF2-F4792BE880DE}" type="presParOf" srcId="{B91D26E7-2432-4FC3-9749-38F768F0297E}" destId="{74E9227D-F215-4C71-926C-F4C8A947FB73}" srcOrd="18" destOrd="0" presId="urn:microsoft.com/office/officeart/2009/3/layout/RandomtoResultProcess"/>
    <dgm:cxn modelId="{EE8B0B6D-8593-4AAF-98AC-29A243B50BCA}" type="presParOf" srcId="{94978368-72B4-4168-AE0F-90B28CFF647D}" destId="{AD354970-7D09-43B2-89C7-BEF23528C000}" srcOrd="1" destOrd="0" presId="urn:microsoft.com/office/officeart/2009/3/layout/RandomtoResultProcess"/>
    <dgm:cxn modelId="{E2DD0A29-0978-4487-BB8C-A159DAC3D0DC}" type="presParOf" srcId="{AD354970-7D09-43B2-89C7-BEF23528C000}" destId="{DA752048-9CE5-4DD0-B23A-61A3F15A670A}" srcOrd="0" destOrd="0" presId="urn:microsoft.com/office/officeart/2009/3/layout/RandomtoResultProcess"/>
    <dgm:cxn modelId="{1876DC91-C5B9-4E22-A224-3DC4770BC37E}" type="presParOf" srcId="{AD354970-7D09-43B2-89C7-BEF23528C000}" destId="{0C8BED9C-1F28-4FAC-A813-CC996A469A31}" srcOrd="1" destOrd="0" presId="urn:microsoft.com/office/officeart/2009/3/layout/RandomtoResultProcess"/>
    <dgm:cxn modelId="{48364792-C72C-4043-949D-91AFC240989C}" type="presParOf" srcId="{94978368-72B4-4168-AE0F-90B28CFF647D}" destId="{7CBB6C78-675B-4E1E-89B5-CEA0BD87AB28}" srcOrd="2" destOrd="0" presId="urn:microsoft.com/office/officeart/2009/3/layout/RandomtoResultProcess"/>
    <dgm:cxn modelId="{3ACFA613-80BD-4238-8BA9-DF9C9452BE00}" type="presParOf" srcId="{94978368-72B4-4168-AE0F-90B28CFF647D}" destId="{8BDC915A-C128-4403-8A4F-1667F5693708}" srcOrd="3" destOrd="0" presId="urn:microsoft.com/office/officeart/2009/3/layout/RandomtoResultProcess"/>
    <dgm:cxn modelId="{6CE71A90-D6BA-4C9F-BEAF-320C3426B13C}" type="presParOf" srcId="{8BDC915A-C128-4403-8A4F-1667F5693708}" destId="{2392D220-CFB6-420E-ADAE-3297D902D53C}" srcOrd="0" destOrd="0" presId="urn:microsoft.com/office/officeart/2009/3/layout/RandomtoResultProcess"/>
    <dgm:cxn modelId="{E8204AA9-86EB-4B3A-928B-87346F0DAF8E}" type="presParOf" srcId="{8BDC915A-C128-4403-8A4F-1667F5693708}" destId="{01D52EBA-5592-4301-9158-22F2AD9FFFC9}" srcOrd="1" destOrd="0" presId="urn:microsoft.com/office/officeart/2009/3/layout/RandomtoResultProcess"/>
    <dgm:cxn modelId="{97210479-4C23-4AA0-A28D-64DFA27236F5}" type="presParOf" srcId="{94978368-72B4-4168-AE0F-90B28CFF647D}" destId="{3B5240EF-FE78-4D58-9F56-ED30EEE24F1A}" srcOrd="4" destOrd="0" presId="urn:microsoft.com/office/officeart/2009/3/layout/RandomtoResultProcess"/>
    <dgm:cxn modelId="{1BBFA9A0-73B9-46E3-998E-880C2F281826}" type="presParOf" srcId="{3B5240EF-FE78-4D58-9F56-ED30EEE24F1A}" destId="{66091A36-7D92-42A9-B41D-BAB8189BCD56}" srcOrd="0" destOrd="0" presId="urn:microsoft.com/office/officeart/2009/3/layout/RandomtoResultProcess"/>
    <dgm:cxn modelId="{FA3F53DA-08A0-49C0-9190-4580B50171F8}" type="presParOf" srcId="{3B5240EF-FE78-4D58-9F56-ED30EEE24F1A}" destId="{6A91F887-264D-49CD-A265-4E8879865AAA}"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117892-44F6-4F7A-B4CF-939BE062B48D}"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bg-BG"/>
        </a:p>
      </dgm:t>
    </dgm:pt>
    <dgm:pt modelId="{9A03294F-C07F-4ACF-8215-03E5033A0F29}">
      <dgm:prSet phldrT="[Текст]"/>
      <dgm:spPr/>
      <dgm:t>
        <a:bodyPr/>
        <a:lstStyle/>
        <a:p>
          <a:endParaRPr lang="en-US" b="0" cap="none" spc="0" dirty="0">
            <a:ln w="0"/>
            <a:solidFill>
              <a:schemeClr val="accent1"/>
            </a:solidFill>
            <a:effectLst>
              <a:outerShdw blurRad="38100" dist="25400" dir="5400000" algn="ctr" rotWithShape="0">
                <a:srgbClr val="6E747A">
                  <a:alpha val="43000"/>
                </a:srgbClr>
              </a:outerShdw>
            </a:effectLst>
          </a:endParaRPr>
        </a:p>
      </dgm:t>
    </dgm:pt>
    <dgm:pt modelId="{6540E241-D029-4A9A-9CF5-E6CC0096A8E0}" type="parTrans" cxnId="{A7642E57-28AC-40C2-8BDB-8735F9BA2D73}">
      <dgm:prSet/>
      <dgm:spPr/>
      <dgm:t>
        <a:bodyPr/>
        <a:lstStyle/>
        <a:p>
          <a:endParaRPr lang="bg-BG"/>
        </a:p>
      </dgm:t>
    </dgm:pt>
    <dgm:pt modelId="{86EF0A1C-9383-4CA5-A7B8-91B5519E1B35}" type="sibTrans" cxnId="{A7642E57-28AC-40C2-8BDB-8735F9BA2D73}">
      <dgm:prSet/>
      <dgm:spPr/>
      <dgm:t>
        <a:bodyPr/>
        <a:lstStyle/>
        <a:p>
          <a:endParaRPr lang="bg-BG"/>
        </a:p>
      </dgm:t>
    </dgm:pt>
    <dgm:pt modelId="{B5942DE8-0337-4C5F-B568-D4D2C1B3B1EF}">
      <dgm:prSet phldrT="[Текст]" custT="1"/>
      <dgm:spPr/>
      <dgm:t>
        <a:bodyPr/>
        <a:lstStyle/>
        <a:p>
          <a:pPr algn="just"/>
          <a:r>
            <a:rPr lang="bg-BG" sz="1500" b="0" i="0" noProof="0" dirty="0"/>
            <a:t>Създаване на условия за предотвратяване образуването на биоразградими отпадъци от домакинствата на място на образуването им</a:t>
          </a:r>
        </a:p>
        <a:p>
          <a:pPr algn="just"/>
          <a:r>
            <a:rPr lang="en-US" sz="1500" b="0" i="0" dirty="0">
              <a:solidFill>
                <a:schemeClr val="accent5">
                  <a:lumMod val="75000"/>
                </a:schemeClr>
              </a:solidFill>
            </a:rPr>
            <a:t>Creating conditions to prevent the generation of biodegradable household waste at the place of its generation</a:t>
          </a:r>
          <a:endParaRPr lang="bg-BG" sz="1500" dirty="0">
            <a:solidFill>
              <a:schemeClr val="accent5">
                <a:lumMod val="75000"/>
              </a:schemeClr>
            </a:solidFill>
          </a:endParaRPr>
        </a:p>
      </dgm:t>
    </dgm:pt>
    <dgm:pt modelId="{14153D9A-E65B-42DD-AF7D-744BF2C937E0}" type="parTrans" cxnId="{B2F2AC54-B9E6-4B70-8C43-0AEA3BB72A4E}">
      <dgm:prSet/>
      <dgm:spPr/>
      <dgm:t>
        <a:bodyPr/>
        <a:lstStyle/>
        <a:p>
          <a:endParaRPr lang="bg-BG"/>
        </a:p>
      </dgm:t>
    </dgm:pt>
    <dgm:pt modelId="{C08535EE-94BB-4545-BA9D-EADCC677FFAF}" type="sibTrans" cxnId="{B2F2AC54-B9E6-4B70-8C43-0AEA3BB72A4E}">
      <dgm:prSet/>
      <dgm:spPr/>
      <dgm:t>
        <a:bodyPr/>
        <a:lstStyle/>
        <a:p>
          <a:endParaRPr lang="bg-BG"/>
        </a:p>
      </dgm:t>
    </dgm:pt>
    <dgm:pt modelId="{0BEFED32-4838-4978-B542-4B1EF4452D7F}">
      <dgm:prSet phldrT="[Текст]" custT="1"/>
      <dgm:spPr/>
      <dgm:t>
        <a:bodyPr/>
        <a:lstStyle/>
        <a:p>
          <a:pPr algn="just"/>
          <a:r>
            <a:rPr lang="bg-BG" sz="1500" b="0" i="0" noProof="0" dirty="0"/>
            <a:t>Повишаване на енергийната ефективност на общински сгради чрез използване на възобновяеми енергийни източници </a:t>
          </a:r>
          <a:r>
            <a:rPr lang="en-US" sz="1500" b="0" i="0" noProof="0" dirty="0"/>
            <a:t>(</a:t>
          </a:r>
          <a:r>
            <a:rPr lang="bg-BG" sz="1500" b="0" i="0" noProof="0" dirty="0"/>
            <a:t>ВЕИ</a:t>
          </a:r>
          <a:r>
            <a:rPr lang="en-US" sz="1500" b="0" i="0" noProof="0" dirty="0"/>
            <a:t>)</a:t>
          </a:r>
          <a:endParaRPr lang="bg-BG" sz="1500" b="0" i="0" noProof="0" dirty="0"/>
        </a:p>
        <a:p>
          <a:pPr algn="just"/>
          <a:r>
            <a:rPr lang="en-US" sz="1500" b="0" i="0" dirty="0">
              <a:solidFill>
                <a:schemeClr val="accent5">
                  <a:lumMod val="75000"/>
                </a:schemeClr>
              </a:solidFill>
            </a:rPr>
            <a:t>Increasing the energy efficiency of municipal buildings through the use of renewable energy sources</a:t>
          </a:r>
          <a:r>
            <a:rPr lang="bg-BG" sz="1500" b="0" i="0" dirty="0">
              <a:solidFill>
                <a:schemeClr val="accent5">
                  <a:lumMod val="75000"/>
                </a:schemeClr>
              </a:solidFill>
            </a:rPr>
            <a:t> (RES)</a:t>
          </a:r>
          <a:endParaRPr lang="bg-BG" sz="1500" dirty="0">
            <a:solidFill>
              <a:schemeClr val="accent5">
                <a:lumMod val="75000"/>
              </a:schemeClr>
            </a:solidFill>
          </a:endParaRPr>
        </a:p>
      </dgm:t>
    </dgm:pt>
    <dgm:pt modelId="{788416D0-7277-44A0-B21F-5468CB2AA98E}" type="parTrans" cxnId="{05FCB9D8-7B41-4BF1-B3EF-DD4C882EC7D7}">
      <dgm:prSet/>
      <dgm:spPr/>
      <dgm:t>
        <a:bodyPr/>
        <a:lstStyle/>
        <a:p>
          <a:endParaRPr lang="bg-BG"/>
        </a:p>
      </dgm:t>
    </dgm:pt>
    <dgm:pt modelId="{D748E037-D9EA-4572-8154-573AC9983763}" type="sibTrans" cxnId="{05FCB9D8-7B41-4BF1-B3EF-DD4C882EC7D7}">
      <dgm:prSet/>
      <dgm:spPr/>
      <dgm:t>
        <a:bodyPr/>
        <a:lstStyle/>
        <a:p>
          <a:endParaRPr lang="bg-BG"/>
        </a:p>
      </dgm:t>
    </dgm:pt>
    <dgm:pt modelId="{704B313C-0B7E-44BA-AAD5-5928D82B7225}">
      <dgm:prSet phldrT="[Текст]" custT="1"/>
      <dgm:spPr/>
      <dgm:t>
        <a:bodyPr/>
        <a:lstStyle/>
        <a:p>
          <a:pPr algn="just"/>
          <a:r>
            <a:rPr lang="bg-BG" sz="1500" b="0" i="0" noProof="0" dirty="0"/>
            <a:t>Прилагане на мерки за намаляване и ограничаване на емисиите от парникови газове на местно ниво</a:t>
          </a:r>
        </a:p>
        <a:p>
          <a:pPr algn="just"/>
          <a:r>
            <a:rPr lang="en-US" sz="1500" b="0" i="0" dirty="0">
              <a:solidFill>
                <a:schemeClr val="accent5">
                  <a:lumMod val="75000"/>
                </a:schemeClr>
              </a:solidFill>
            </a:rPr>
            <a:t>Implementation of measures to reduce and limit greenhouse gas emissions at local level</a:t>
          </a:r>
          <a:endParaRPr lang="bg-BG" sz="1500" dirty="0">
            <a:solidFill>
              <a:schemeClr val="accent5">
                <a:lumMod val="75000"/>
              </a:schemeClr>
            </a:solidFill>
          </a:endParaRPr>
        </a:p>
      </dgm:t>
    </dgm:pt>
    <dgm:pt modelId="{A797E320-D0F7-4AFD-912E-7E081916086C}" type="parTrans" cxnId="{EF637ACD-6585-4842-A80D-2DFD0B0D60A4}">
      <dgm:prSet/>
      <dgm:spPr/>
      <dgm:t>
        <a:bodyPr/>
        <a:lstStyle/>
        <a:p>
          <a:endParaRPr lang="bg-BG"/>
        </a:p>
      </dgm:t>
    </dgm:pt>
    <dgm:pt modelId="{679732B4-2CF4-433B-B370-8CBAE95655EB}" type="sibTrans" cxnId="{EF637ACD-6585-4842-A80D-2DFD0B0D60A4}">
      <dgm:prSet/>
      <dgm:spPr/>
      <dgm:t>
        <a:bodyPr/>
        <a:lstStyle/>
        <a:p>
          <a:endParaRPr lang="bg-BG"/>
        </a:p>
      </dgm:t>
    </dgm:pt>
    <dgm:pt modelId="{0F5F8833-6876-429E-AED4-86A6E414FF01}">
      <dgm:prSet phldrT="[Текст]" custT="1"/>
      <dgm:spPr/>
      <dgm:t>
        <a:bodyPr/>
        <a:lstStyle/>
        <a:p>
          <a:pPr algn="just"/>
          <a:endParaRPr lang="bg-BG" sz="1500" dirty="0">
            <a:solidFill>
              <a:schemeClr val="accent4">
                <a:lumMod val="75000"/>
              </a:schemeClr>
            </a:solidFill>
          </a:endParaRPr>
        </a:p>
      </dgm:t>
    </dgm:pt>
    <dgm:pt modelId="{39D0F21E-8084-4E7F-A643-EC853165A543}" type="parTrans" cxnId="{3D823334-E5DD-462C-9F04-59804100D643}">
      <dgm:prSet/>
      <dgm:spPr/>
      <dgm:t>
        <a:bodyPr/>
        <a:lstStyle/>
        <a:p>
          <a:endParaRPr lang="bg-BG"/>
        </a:p>
      </dgm:t>
    </dgm:pt>
    <dgm:pt modelId="{1A70FA8A-5B82-4B8A-9666-A6498137679A}" type="sibTrans" cxnId="{3D823334-E5DD-462C-9F04-59804100D643}">
      <dgm:prSet/>
      <dgm:spPr/>
      <dgm:t>
        <a:bodyPr/>
        <a:lstStyle/>
        <a:p>
          <a:endParaRPr lang="bg-BG"/>
        </a:p>
      </dgm:t>
    </dgm:pt>
    <dgm:pt modelId="{8790CC84-3CF2-4422-8250-1B863F9E86D8}">
      <dgm:prSet phldrT="[Текст]" custT="1"/>
      <dgm:spPr/>
      <dgm:t>
        <a:bodyPr/>
        <a:lstStyle/>
        <a:p>
          <a:pPr algn="just"/>
          <a:endParaRPr lang="bg-BG" sz="1500" dirty="0">
            <a:solidFill>
              <a:schemeClr val="accent4">
                <a:lumMod val="75000"/>
              </a:schemeClr>
            </a:solidFill>
          </a:endParaRPr>
        </a:p>
      </dgm:t>
    </dgm:pt>
    <dgm:pt modelId="{9CC58884-0280-46D8-8B38-F5FB4CF9C02C}" type="parTrans" cxnId="{052F165D-AC11-4C44-8F0C-40225B3D720E}">
      <dgm:prSet/>
      <dgm:spPr/>
      <dgm:t>
        <a:bodyPr/>
        <a:lstStyle/>
        <a:p>
          <a:endParaRPr lang="bg-BG"/>
        </a:p>
      </dgm:t>
    </dgm:pt>
    <dgm:pt modelId="{7E026CBD-3700-4471-9B9C-D8F2D8AC7B99}" type="sibTrans" cxnId="{052F165D-AC11-4C44-8F0C-40225B3D720E}">
      <dgm:prSet/>
      <dgm:spPr/>
      <dgm:t>
        <a:bodyPr/>
        <a:lstStyle/>
        <a:p>
          <a:endParaRPr lang="bg-BG"/>
        </a:p>
      </dgm:t>
    </dgm:pt>
    <dgm:pt modelId="{7A605C87-FDE5-44DB-B2D4-9A8FF8D0EF22}" type="pres">
      <dgm:prSet presAssocID="{3E117892-44F6-4F7A-B4CF-939BE062B48D}" presName="linear" presStyleCnt="0">
        <dgm:presLayoutVars>
          <dgm:animLvl val="lvl"/>
          <dgm:resizeHandles val="exact"/>
        </dgm:presLayoutVars>
      </dgm:prSet>
      <dgm:spPr/>
      <dgm:t>
        <a:bodyPr/>
        <a:lstStyle/>
        <a:p>
          <a:endParaRPr lang="bg-BG"/>
        </a:p>
      </dgm:t>
    </dgm:pt>
    <dgm:pt modelId="{C5037AD2-6482-4074-BC04-0BBDB49A3644}" type="pres">
      <dgm:prSet presAssocID="{9A03294F-C07F-4ACF-8215-03E5033A0F29}" presName="parentText" presStyleLbl="node1" presStyleIdx="0" presStyleCnt="1" custScaleY="26998">
        <dgm:presLayoutVars>
          <dgm:chMax val="0"/>
          <dgm:bulletEnabled val="1"/>
        </dgm:presLayoutVars>
      </dgm:prSet>
      <dgm:spPr/>
      <dgm:t>
        <a:bodyPr/>
        <a:lstStyle/>
        <a:p>
          <a:endParaRPr lang="bg-BG"/>
        </a:p>
      </dgm:t>
    </dgm:pt>
    <dgm:pt modelId="{9D241B48-7B43-4833-AE8B-E224189C885E}" type="pres">
      <dgm:prSet presAssocID="{9A03294F-C07F-4ACF-8215-03E5033A0F29}" presName="childText" presStyleLbl="revTx" presStyleIdx="0" presStyleCnt="1" custScaleX="94637">
        <dgm:presLayoutVars>
          <dgm:bulletEnabled val="1"/>
        </dgm:presLayoutVars>
      </dgm:prSet>
      <dgm:spPr/>
      <dgm:t>
        <a:bodyPr/>
        <a:lstStyle/>
        <a:p>
          <a:endParaRPr lang="bg-BG"/>
        </a:p>
      </dgm:t>
    </dgm:pt>
  </dgm:ptLst>
  <dgm:cxnLst>
    <dgm:cxn modelId="{C9015E35-BBAF-46B9-A50B-A07D593C70B3}" type="presOf" srcId="{0BEFED32-4838-4978-B542-4B1EF4452D7F}" destId="{9D241B48-7B43-4833-AE8B-E224189C885E}" srcOrd="0" destOrd="2" presId="urn:microsoft.com/office/officeart/2005/8/layout/vList2"/>
    <dgm:cxn modelId="{645BB311-A26F-46B1-9490-3E05DE1F320B}" type="presOf" srcId="{0F5F8833-6876-429E-AED4-86A6E414FF01}" destId="{9D241B48-7B43-4833-AE8B-E224189C885E}" srcOrd="0" destOrd="3" presId="urn:microsoft.com/office/officeart/2005/8/layout/vList2"/>
    <dgm:cxn modelId="{3D823334-E5DD-462C-9F04-59804100D643}" srcId="{9A03294F-C07F-4ACF-8215-03E5033A0F29}" destId="{0F5F8833-6876-429E-AED4-86A6E414FF01}" srcOrd="3" destOrd="0" parTransId="{39D0F21E-8084-4E7F-A643-EC853165A543}" sibTransId="{1A70FA8A-5B82-4B8A-9666-A6498137679A}"/>
    <dgm:cxn modelId="{2F2ED227-C00B-42EA-8686-50A97CD31BFA}" type="presOf" srcId="{3E117892-44F6-4F7A-B4CF-939BE062B48D}" destId="{7A605C87-FDE5-44DB-B2D4-9A8FF8D0EF22}" srcOrd="0" destOrd="0" presId="urn:microsoft.com/office/officeart/2005/8/layout/vList2"/>
    <dgm:cxn modelId="{EF637ACD-6585-4842-A80D-2DFD0B0D60A4}" srcId="{9A03294F-C07F-4ACF-8215-03E5033A0F29}" destId="{704B313C-0B7E-44BA-AAD5-5928D82B7225}" srcOrd="4" destOrd="0" parTransId="{A797E320-D0F7-4AFD-912E-7E081916086C}" sibTransId="{679732B4-2CF4-433B-B370-8CBAE95655EB}"/>
    <dgm:cxn modelId="{05FCB9D8-7B41-4BF1-B3EF-DD4C882EC7D7}" srcId="{9A03294F-C07F-4ACF-8215-03E5033A0F29}" destId="{0BEFED32-4838-4978-B542-4B1EF4452D7F}" srcOrd="2" destOrd="0" parTransId="{788416D0-7277-44A0-B21F-5468CB2AA98E}" sibTransId="{D748E037-D9EA-4572-8154-573AC9983763}"/>
    <dgm:cxn modelId="{052F165D-AC11-4C44-8F0C-40225B3D720E}" srcId="{9A03294F-C07F-4ACF-8215-03E5033A0F29}" destId="{8790CC84-3CF2-4422-8250-1B863F9E86D8}" srcOrd="1" destOrd="0" parTransId="{9CC58884-0280-46D8-8B38-F5FB4CF9C02C}" sibTransId="{7E026CBD-3700-4471-9B9C-D8F2D8AC7B99}"/>
    <dgm:cxn modelId="{A7642E57-28AC-40C2-8BDB-8735F9BA2D73}" srcId="{3E117892-44F6-4F7A-B4CF-939BE062B48D}" destId="{9A03294F-C07F-4ACF-8215-03E5033A0F29}" srcOrd="0" destOrd="0" parTransId="{6540E241-D029-4A9A-9CF5-E6CC0096A8E0}" sibTransId="{86EF0A1C-9383-4CA5-A7B8-91B5519E1B35}"/>
    <dgm:cxn modelId="{B2F2AC54-B9E6-4B70-8C43-0AEA3BB72A4E}" srcId="{9A03294F-C07F-4ACF-8215-03E5033A0F29}" destId="{B5942DE8-0337-4C5F-B568-D4D2C1B3B1EF}" srcOrd="0" destOrd="0" parTransId="{14153D9A-E65B-42DD-AF7D-744BF2C937E0}" sibTransId="{C08535EE-94BB-4545-BA9D-EADCC677FFAF}"/>
    <dgm:cxn modelId="{90BE0F95-C213-44D2-A3FA-DC2A6517264A}" type="presOf" srcId="{B5942DE8-0337-4C5F-B568-D4D2C1B3B1EF}" destId="{9D241B48-7B43-4833-AE8B-E224189C885E}" srcOrd="0" destOrd="0" presId="urn:microsoft.com/office/officeart/2005/8/layout/vList2"/>
    <dgm:cxn modelId="{2AF58155-7048-4C8E-A96C-17BF61581A4D}" type="presOf" srcId="{704B313C-0B7E-44BA-AAD5-5928D82B7225}" destId="{9D241B48-7B43-4833-AE8B-E224189C885E}" srcOrd="0" destOrd="4" presId="urn:microsoft.com/office/officeart/2005/8/layout/vList2"/>
    <dgm:cxn modelId="{11D62780-EC21-4FAE-B810-14ADB3B677AD}" type="presOf" srcId="{9A03294F-C07F-4ACF-8215-03E5033A0F29}" destId="{C5037AD2-6482-4074-BC04-0BBDB49A3644}" srcOrd="0" destOrd="0" presId="urn:microsoft.com/office/officeart/2005/8/layout/vList2"/>
    <dgm:cxn modelId="{F035DDC7-384A-4141-8396-CE479D67453E}" type="presOf" srcId="{8790CC84-3CF2-4422-8250-1B863F9E86D8}" destId="{9D241B48-7B43-4833-AE8B-E224189C885E}" srcOrd="0" destOrd="1" presId="urn:microsoft.com/office/officeart/2005/8/layout/vList2"/>
    <dgm:cxn modelId="{54EE5445-A062-4E9B-AE3A-3CD8EA275D64}" type="presParOf" srcId="{7A605C87-FDE5-44DB-B2D4-9A8FF8D0EF22}" destId="{C5037AD2-6482-4074-BC04-0BBDB49A3644}" srcOrd="0" destOrd="0" presId="urn:microsoft.com/office/officeart/2005/8/layout/vList2"/>
    <dgm:cxn modelId="{CDF1795A-CBE9-4A7C-9DCB-7EBC29876493}" type="presParOf" srcId="{7A605C87-FDE5-44DB-B2D4-9A8FF8D0EF22}" destId="{9D241B48-7B43-4833-AE8B-E224189C885E}" srcOrd="1" destOrd="0" presId="urn:microsoft.com/office/officeart/2005/8/layout/vList2"/>
  </dgm:cxnLst>
  <dgm:bg/>
  <dgm:whole>
    <a:ln>
      <a:solidFill>
        <a:schemeClr val="tx2">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117892-44F6-4F7A-B4CF-939BE062B48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bg-BG"/>
        </a:p>
      </dgm:t>
    </dgm:pt>
    <dgm:pt modelId="{9A03294F-C07F-4ACF-8215-03E5033A0F29}">
      <dgm:prSet phldrT="[Текст]"/>
      <dgm:spPr/>
      <dgm:t>
        <a:bodyPr/>
        <a:lstStyle/>
        <a:p>
          <a:endParaRPr lang="en-US" b="0" cap="none" spc="0" dirty="0">
            <a:ln w="0"/>
            <a:solidFill>
              <a:schemeClr val="accent1"/>
            </a:solidFill>
            <a:effectLst>
              <a:outerShdw blurRad="38100" dist="25400" dir="5400000" algn="ctr" rotWithShape="0">
                <a:srgbClr val="6E747A">
                  <a:alpha val="43000"/>
                </a:srgbClr>
              </a:outerShdw>
            </a:effectLst>
          </a:endParaRPr>
        </a:p>
      </dgm:t>
    </dgm:pt>
    <dgm:pt modelId="{6540E241-D029-4A9A-9CF5-E6CC0096A8E0}" type="parTrans" cxnId="{A7642E57-28AC-40C2-8BDB-8735F9BA2D73}">
      <dgm:prSet/>
      <dgm:spPr/>
      <dgm:t>
        <a:bodyPr/>
        <a:lstStyle/>
        <a:p>
          <a:endParaRPr lang="bg-BG"/>
        </a:p>
      </dgm:t>
    </dgm:pt>
    <dgm:pt modelId="{86EF0A1C-9383-4CA5-A7B8-91B5519E1B35}" type="sibTrans" cxnId="{A7642E57-28AC-40C2-8BDB-8735F9BA2D73}">
      <dgm:prSet/>
      <dgm:spPr/>
      <dgm:t>
        <a:bodyPr/>
        <a:lstStyle/>
        <a:p>
          <a:endParaRPr lang="bg-BG"/>
        </a:p>
      </dgm:t>
    </dgm:pt>
    <dgm:pt modelId="{B5942DE8-0337-4C5F-B568-D4D2C1B3B1EF}">
      <dgm:prSet phldrT="[Текст]"/>
      <dgm:spPr/>
      <dgm:t>
        <a:bodyPr/>
        <a:lstStyle/>
        <a:p>
          <a:pPr algn="just"/>
          <a:r>
            <a:rPr lang="ru-RU" b="0" i="0" dirty="0">
              <a:latin typeface="+mn-lt"/>
            </a:rPr>
            <a:t>Въвеждане на нов подход в управлението на бази данни, необходими при планиране и прилагане на мерки за намаляване на фините прахови частици в градска среда</a:t>
          </a:r>
          <a:endParaRPr lang="bg-BG" dirty="0">
            <a:latin typeface="+mn-lt"/>
          </a:endParaRPr>
        </a:p>
      </dgm:t>
    </dgm:pt>
    <dgm:pt modelId="{14153D9A-E65B-42DD-AF7D-744BF2C937E0}" type="parTrans" cxnId="{B2F2AC54-B9E6-4B70-8C43-0AEA3BB72A4E}">
      <dgm:prSet/>
      <dgm:spPr/>
      <dgm:t>
        <a:bodyPr/>
        <a:lstStyle/>
        <a:p>
          <a:endParaRPr lang="bg-BG"/>
        </a:p>
      </dgm:t>
    </dgm:pt>
    <dgm:pt modelId="{C08535EE-94BB-4545-BA9D-EADCC677FFAF}" type="sibTrans" cxnId="{B2F2AC54-B9E6-4B70-8C43-0AEA3BB72A4E}">
      <dgm:prSet/>
      <dgm:spPr/>
      <dgm:t>
        <a:bodyPr/>
        <a:lstStyle/>
        <a:p>
          <a:endParaRPr lang="bg-BG"/>
        </a:p>
      </dgm:t>
    </dgm:pt>
    <dgm:pt modelId="{4A6035D9-873F-4AF7-A701-13AAEC019949}">
      <dgm:prSet/>
      <dgm:spPr/>
      <dgm:t>
        <a:bodyPr/>
        <a:lstStyle/>
        <a:p>
          <a:pPr algn="just"/>
          <a:r>
            <a:rPr lang="bg-BG" b="0" i="0" noProof="0" dirty="0">
              <a:latin typeface="+mn-lt"/>
            </a:rPr>
            <a:t>Разработване на общински планове за намаляване на емисиите на парникови газове и адаптация към измененията на климата (АИК) и актуализиране и адаптиране на общинските стратегически и планови документи.</a:t>
          </a:r>
        </a:p>
      </dgm:t>
    </dgm:pt>
    <dgm:pt modelId="{498F0A12-7AEA-4EBA-A3D4-B2AE0AC12B8A}" type="parTrans" cxnId="{7F41A43C-F22C-4384-9E6B-E05D4CA9DA00}">
      <dgm:prSet/>
      <dgm:spPr/>
      <dgm:t>
        <a:bodyPr/>
        <a:lstStyle/>
        <a:p>
          <a:endParaRPr lang="bg-BG"/>
        </a:p>
      </dgm:t>
    </dgm:pt>
    <dgm:pt modelId="{84042DC9-3B0B-48D3-882D-FC33786D6D29}" type="sibTrans" cxnId="{7F41A43C-F22C-4384-9E6B-E05D4CA9DA00}">
      <dgm:prSet/>
      <dgm:spPr/>
      <dgm:t>
        <a:bodyPr/>
        <a:lstStyle/>
        <a:p>
          <a:endParaRPr lang="bg-BG"/>
        </a:p>
      </dgm:t>
    </dgm:pt>
    <dgm:pt modelId="{AFE70D0B-389F-4E6E-B10F-2CAAFDB94EA8}">
      <dgm:prSet/>
      <dgm:spPr/>
      <dgm:t>
        <a:bodyPr/>
        <a:lstStyle/>
        <a:p>
          <a:pPr algn="just"/>
          <a:r>
            <a:rPr lang="en-US" b="0" i="0" dirty="0">
              <a:solidFill>
                <a:schemeClr val="accent5">
                  <a:lumMod val="75000"/>
                </a:schemeClr>
              </a:solidFill>
              <a:latin typeface="+mn-lt"/>
            </a:rPr>
            <a:t>Development of municipal plans for reduction of greenhouse gas emissions and adaptation to climate change and updating and adaptation of municipal strategic and planning documents </a:t>
          </a:r>
          <a:endParaRPr lang="bg-BG" b="0" i="0" dirty="0">
            <a:solidFill>
              <a:schemeClr val="accent5">
                <a:lumMod val="75000"/>
              </a:schemeClr>
            </a:solidFill>
            <a:latin typeface="+mn-lt"/>
          </a:endParaRPr>
        </a:p>
      </dgm:t>
    </dgm:pt>
    <dgm:pt modelId="{F56A1531-DEE6-4E17-B166-F1BE92F389E2}" type="parTrans" cxnId="{0DA57D92-6F57-45BA-9536-9D841BD0BA4D}">
      <dgm:prSet/>
      <dgm:spPr/>
      <dgm:t>
        <a:bodyPr/>
        <a:lstStyle/>
        <a:p>
          <a:endParaRPr lang="bg-BG"/>
        </a:p>
      </dgm:t>
    </dgm:pt>
    <dgm:pt modelId="{3FFF45B0-072E-4089-B2A1-8CE0D9C3947C}" type="sibTrans" cxnId="{0DA57D92-6F57-45BA-9536-9D841BD0BA4D}">
      <dgm:prSet/>
      <dgm:spPr/>
      <dgm:t>
        <a:bodyPr/>
        <a:lstStyle/>
        <a:p>
          <a:endParaRPr lang="bg-BG"/>
        </a:p>
      </dgm:t>
    </dgm:pt>
    <dgm:pt modelId="{5362E37F-A9C6-4F74-81BB-E0AB45740026}">
      <dgm:prSet/>
      <dgm:spPr/>
      <dgm:t>
        <a:bodyPr/>
        <a:lstStyle/>
        <a:p>
          <a:pPr algn="just"/>
          <a:endParaRPr lang="bg-BG" b="0" dirty="0">
            <a:solidFill>
              <a:schemeClr val="accent4">
                <a:lumMod val="75000"/>
              </a:schemeClr>
            </a:solidFill>
            <a:latin typeface="+mn-lt"/>
          </a:endParaRPr>
        </a:p>
      </dgm:t>
    </dgm:pt>
    <dgm:pt modelId="{6633C4BF-EC2D-4F78-89C4-BB986F48E9C6}" type="parTrans" cxnId="{8DA345AA-4E03-4082-8EAA-3EC63252FBD2}">
      <dgm:prSet/>
      <dgm:spPr/>
      <dgm:t>
        <a:bodyPr/>
        <a:lstStyle/>
        <a:p>
          <a:endParaRPr lang="bg-BG"/>
        </a:p>
      </dgm:t>
    </dgm:pt>
    <dgm:pt modelId="{2B027EBC-5DD8-4F12-B740-6EC70D4FA6DC}" type="sibTrans" cxnId="{8DA345AA-4E03-4082-8EAA-3EC63252FBD2}">
      <dgm:prSet/>
      <dgm:spPr/>
      <dgm:t>
        <a:bodyPr/>
        <a:lstStyle/>
        <a:p>
          <a:endParaRPr lang="bg-BG"/>
        </a:p>
      </dgm:t>
    </dgm:pt>
    <dgm:pt modelId="{FDC98FB6-5137-451C-9356-0A6EA4DB6D40}">
      <dgm:prSet phldrT="[Текст]"/>
      <dgm:spPr/>
      <dgm:t>
        <a:bodyPr/>
        <a:lstStyle/>
        <a:p>
          <a:pPr algn="just"/>
          <a:r>
            <a:rPr lang="en-US" b="0" i="0" dirty="0">
              <a:solidFill>
                <a:schemeClr val="accent5">
                  <a:lumMod val="75000"/>
                </a:schemeClr>
              </a:solidFill>
              <a:latin typeface="+mn-lt"/>
            </a:rPr>
            <a:t>Introduction of new approach in the management of database necessary for planning and implementation of measures for reduction of fine dust particles in urban environment</a:t>
          </a:r>
          <a:endParaRPr lang="bg-BG" dirty="0">
            <a:latin typeface="+mn-lt"/>
          </a:endParaRPr>
        </a:p>
      </dgm:t>
    </dgm:pt>
    <dgm:pt modelId="{C5DEF69F-84F0-42B3-B78C-99CCFD0DC7BD}" type="parTrans" cxnId="{29DAE181-8F32-4EF8-BF82-522DD3FB2F2D}">
      <dgm:prSet/>
      <dgm:spPr/>
      <dgm:t>
        <a:bodyPr/>
        <a:lstStyle/>
        <a:p>
          <a:endParaRPr lang="bg-BG"/>
        </a:p>
      </dgm:t>
    </dgm:pt>
    <dgm:pt modelId="{EDA99430-4D30-415F-B820-7D3A2B7068E9}" type="sibTrans" cxnId="{29DAE181-8F32-4EF8-BF82-522DD3FB2F2D}">
      <dgm:prSet/>
      <dgm:spPr/>
      <dgm:t>
        <a:bodyPr/>
        <a:lstStyle/>
        <a:p>
          <a:endParaRPr lang="bg-BG"/>
        </a:p>
      </dgm:t>
    </dgm:pt>
    <dgm:pt modelId="{7A605C87-FDE5-44DB-B2D4-9A8FF8D0EF22}" type="pres">
      <dgm:prSet presAssocID="{3E117892-44F6-4F7A-B4CF-939BE062B48D}" presName="linear" presStyleCnt="0">
        <dgm:presLayoutVars>
          <dgm:animLvl val="lvl"/>
          <dgm:resizeHandles val="exact"/>
        </dgm:presLayoutVars>
      </dgm:prSet>
      <dgm:spPr/>
      <dgm:t>
        <a:bodyPr/>
        <a:lstStyle/>
        <a:p>
          <a:endParaRPr lang="bg-BG"/>
        </a:p>
      </dgm:t>
    </dgm:pt>
    <dgm:pt modelId="{C5037AD2-6482-4074-BC04-0BBDB49A3644}" type="pres">
      <dgm:prSet presAssocID="{9A03294F-C07F-4ACF-8215-03E5033A0F29}" presName="parentText" presStyleLbl="node1" presStyleIdx="0" presStyleCnt="1" custScaleY="82981" custLinFactNeighborY="-3445">
        <dgm:presLayoutVars>
          <dgm:chMax val="0"/>
          <dgm:bulletEnabled val="1"/>
        </dgm:presLayoutVars>
      </dgm:prSet>
      <dgm:spPr/>
      <dgm:t>
        <a:bodyPr/>
        <a:lstStyle/>
        <a:p>
          <a:endParaRPr lang="bg-BG"/>
        </a:p>
      </dgm:t>
    </dgm:pt>
    <dgm:pt modelId="{9D241B48-7B43-4833-AE8B-E224189C885E}" type="pres">
      <dgm:prSet presAssocID="{9A03294F-C07F-4ACF-8215-03E5033A0F29}" presName="childText" presStyleLbl="revTx" presStyleIdx="0" presStyleCnt="1" custScaleX="96153">
        <dgm:presLayoutVars>
          <dgm:bulletEnabled val="1"/>
        </dgm:presLayoutVars>
      </dgm:prSet>
      <dgm:spPr/>
      <dgm:t>
        <a:bodyPr/>
        <a:lstStyle/>
        <a:p>
          <a:endParaRPr lang="bg-BG"/>
        </a:p>
      </dgm:t>
    </dgm:pt>
  </dgm:ptLst>
  <dgm:cxnLst>
    <dgm:cxn modelId="{A5647CF3-4A5A-42DA-A5C4-408190595488}" type="presOf" srcId="{5362E37F-A9C6-4F74-81BB-E0AB45740026}" destId="{9D241B48-7B43-4833-AE8B-E224189C885E}" srcOrd="0" destOrd="2" presId="urn:microsoft.com/office/officeart/2005/8/layout/vList2"/>
    <dgm:cxn modelId="{7F41A43C-F22C-4384-9E6B-E05D4CA9DA00}" srcId="{9A03294F-C07F-4ACF-8215-03E5033A0F29}" destId="{4A6035D9-873F-4AF7-A701-13AAEC019949}" srcOrd="3" destOrd="0" parTransId="{498F0A12-7AEA-4EBA-A3D4-B2AE0AC12B8A}" sibTransId="{84042DC9-3B0B-48D3-882D-FC33786D6D29}"/>
    <dgm:cxn modelId="{C17A079B-5797-41EE-BAC2-825994F34C67}" type="presOf" srcId="{B5942DE8-0337-4C5F-B568-D4D2C1B3B1EF}" destId="{9D241B48-7B43-4833-AE8B-E224189C885E}" srcOrd="0" destOrd="0" presId="urn:microsoft.com/office/officeart/2005/8/layout/vList2"/>
    <dgm:cxn modelId="{A7642E57-28AC-40C2-8BDB-8735F9BA2D73}" srcId="{3E117892-44F6-4F7A-B4CF-939BE062B48D}" destId="{9A03294F-C07F-4ACF-8215-03E5033A0F29}" srcOrd="0" destOrd="0" parTransId="{6540E241-D029-4A9A-9CF5-E6CC0096A8E0}" sibTransId="{86EF0A1C-9383-4CA5-A7B8-91B5519E1B35}"/>
    <dgm:cxn modelId="{6C333E14-377C-4D76-A597-1EC715E9FBE2}" type="presOf" srcId="{3E117892-44F6-4F7A-B4CF-939BE062B48D}" destId="{7A605C87-FDE5-44DB-B2D4-9A8FF8D0EF22}" srcOrd="0" destOrd="0" presId="urn:microsoft.com/office/officeart/2005/8/layout/vList2"/>
    <dgm:cxn modelId="{F5AD20C8-C2BE-4DB8-93B6-F2D3E0723788}" type="presOf" srcId="{FDC98FB6-5137-451C-9356-0A6EA4DB6D40}" destId="{9D241B48-7B43-4833-AE8B-E224189C885E}" srcOrd="0" destOrd="1" presId="urn:microsoft.com/office/officeart/2005/8/layout/vList2"/>
    <dgm:cxn modelId="{B2F2AC54-B9E6-4B70-8C43-0AEA3BB72A4E}" srcId="{9A03294F-C07F-4ACF-8215-03E5033A0F29}" destId="{B5942DE8-0337-4C5F-B568-D4D2C1B3B1EF}" srcOrd="0" destOrd="0" parTransId="{14153D9A-E65B-42DD-AF7D-744BF2C937E0}" sibTransId="{C08535EE-94BB-4545-BA9D-EADCC677FFAF}"/>
    <dgm:cxn modelId="{0DA57D92-6F57-45BA-9536-9D841BD0BA4D}" srcId="{9A03294F-C07F-4ACF-8215-03E5033A0F29}" destId="{AFE70D0B-389F-4E6E-B10F-2CAAFDB94EA8}" srcOrd="4" destOrd="0" parTransId="{F56A1531-DEE6-4E17-B166-F1BE92F389E2}" sibTransId="{3FFF45B0-072E-4089-B2A1-8CE0D9C3947C}"/>
    <dgm:cxn modelId="{8F3F7E0E-F32B-49B3-9771-2ABCE35B2DF6}" type="presOf" srcId="{4A6035D9-873F-4AF7-A701-13AAEC019949}" destId="{9D241B48-7B43-4833-AE8B-E224189C885E}" srcOrd="0" destOrd="3" presId="urn:microsoft.com/office/officeart/2005/8/layout/vList2"/>
    <dgm:cxn modelId="{8DA345AA-4E03-4082-8EAA-3EC63252FBD2}" srcId="{9A03294F-C07F-4ACF-8215-03E5033A0F29}" destId="{5362E37F-A9C6-4F74-81BB-E0AB45740026}" srcOrd="2" destOrd="0" parTransId="{6633C4BF-EC2D-4F78-89C4-BB986F48E9C6}" sibTransId="{2B027EBC-5DD8-4F12-B740-6EC70D4FA6DC}"/>
    <dgm:cxn modelId="{29DAE181-8F32-4EF8-BF82-522DD3FB2F2D}" srcId="{9A03294F-C07F-4ACF-8215-03E5033A0F29}" destId="{FDC98FB6-5137-451C-9356-0A6EA4DB6D40}" srcOrd="1" destOrd="0" parTransId="{C5DEF69F-84F0-42B3-B78C-99CCFD0DC7BD}" sibTransId="{EDA99430-4D30-415F-B820-7D3A2B7068E9}"/>
    <dgm:cxn modelId="{9FF66138-6C92-439A-8E0E-92FF794D0939}" type="presOf" srcId="{AFE70D0B-389F-4E6E-B10F-2CAAFDB94EA8}" destId="{9D241B48-7B43-4833-AE8B-E224189C885E}" srcOrd="0" destOrd="4" presId="urn:microsoft.com/office/officeart/2005/8/layout/vList2"/>
    <dgm:cxn modelId="{62A7E1B4-67BD-44E9-9558-8BD7AE4AC87F}" type="presOf" srcId="{9A03294F-C07F-4ACF-8215-03E5033A0F29}" destId="{C5037AD2-6482-4074-BC04-0BBDB49A3644}" srcOrd="0" destOrd="0" presId="urn:microsoft.com/office/officeart/2005/8/layout/vList2"/>
    <dgm:cxn modelId="{22C0ADCA-F537-4AFF-AB1D-B3C5EE7EA74A}" type="presParOf" srcId="{7A605C87-FDE5-44DB-B2D4-9A8FF8D0EF22}" destId="{C5037AD2-6482-4074-BC04-0BBDB49A3644}" srcOrd="0" destOrd="0" presId="urn:microsoft.com/office/officeart/2005/8/layout/vList2"/>
    <dgm:cxn modelId="{FF8EAD6E-6EFD-4D72-BBD4-1FBBF00C3A88}" type="presParOf" srcId="{7A605C87-FDE5-44DB-B2D4-9A8FF8D0EF22}" destId="{9D241B48-7B43-4833-AE8B-E224189C885E}" srcOrd="1" destOrd="0" presId="urn:microsoft.com/office/officeart/2005/8/layout/vList2"/>
  </dgm:cxnLst>
  <dgm:bg/>
  <dgm:whole>
    <a:ln>
      <a:solidFill>
        <a:schemeClr val="tx2">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07748-683E-486B-BE77-C50CB3F8446A}"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bg-BG"/>
        </a:p>
      </dgm:t>
    </dgm:pt>
    <dgm:pt modelId="{959976CC-3675-452A-B0AE-62E93454E858}">
      <dgm:prSet phldrT="[Текст]"/>
      <dgm:spPr/>
      <dgm:t>
        <a:bodyPr/>
        <a:lstStyle/>
        <a:p>
          <a:pPr rtl="0"/>
          <a:endParaRPr lang="bg-BG" dirty="0"/>
        </a:p>
      </dgm:t>
    </dgm:pt>
    <dgm:pt modelId="{3C3BBBD8-84A6-4A28-8D1B-36D2745DD80B}" type="parTrans" cxnId="{4C2C912B-8F44-4384-958A-4CC4F9F9B198}">
      <dgm:prSet/>
      <dgm:spPr/>
      <dgm:t>
        <a:bodyPr/>
        <a:lstStyle/>
        <a:p>
          <a:endParaRPr lang="bg-BG"/>
        </a:p>
      </dgm:t>
    </dgm:pt>
    <dgm:pt modelId="{4CDC713F-3EB8-4078-AA61-0577CC7C42B7}" type="sibTrans" cxnId="{4C2C912B-8F44-4384-958A-4CC4F9F9B198}">
      <dgm:prSet/>
      <dgm:spPr/>
      <dgm:t>
        <a:bodyPr/>
        <a:lstStyle/>
        <a:p>
          <a:endParaRPr lang="bg-BG" dirty="0"/>
        </a:p>
      </dgm:t>
    </dgm:pt>
    <dgm:pt modelId="{EEFA8023-5CCE-407C-9CC8-0418665DF5CF}">
      <dgm:prSet phldrT="[Текст]" custT="1"/>
      <dgm:spPr/>
      <dgm:t>
        <a:bodyPr/>
        <a:lstStyle/>
        <a:p>
          <a:r>
            <a:rPr lang="bg-BG" sz="1400" b="1" dirty="0">
              <a:solidFill>
                <a:schemeClr val="tx1"/>
              </a:solidFill>
            </a:rPr>
            <a:t>Община Симитли</a:t>
          </a:r>
          <a:endParaRPr lang="en-US" sz="1400" b="1" dirty="0">
            <a:solidFill>
              <a:schemeClr val="tx1"/>
            </a:solidFill>
          </a:endParaRPr>
        </a:p>
        <a:p>
          <a:r>
            <a:rPr lang="en-US" sz="1400" dirty="0">
              <a:solidFill>
                <a:schemeClr val="accent4">
                  <a:lumMod val="75000"/>
                </a:schemeClr>
              </a:solidFill>
            </a:rPr>
            <a:t>Simitli municipality</a:t>
          </a:r>
          <a:endParaRPr lang="bg-BG" sz="1400" b="1" dirty="0">
            <a:solidFill>
              <a:schemeClr val="accent4">
                <a:lumMod val="75000"/>
              </a:schemeClr>
            </a:solidFill>
          </a:endParaRPr>
        </a:p>
      </dgm:t>
    </dgm:pt>
    <dgm:pt modelId="{465AC811-9899-4021-8BD3-D3B388535C05}" type="parTrans" cxnId="{5D40D03C-A655-40AC-9E0C-139F837010D8}">
      <dgm:prSet/>
      <dgm:spPr/>
      <dgm:t>
        <a:bodyPr/>
        <a:lstStyle/>
        <a:p>
          <a:endParaRPr lang="bg-BG"/>
        </a:p>
      </dgm:t>
    </dgm:pt>
    <dgm:pt modelId="{DF58DE78-A2AF-4AD4-A285-2C7F11D3D4D3}" type="sibTrans" cxnId="{5D40D03C-A655-40AC-9E0C-139F837010D8}">
      <dgm:prSet/>
      <dgm:spPr/>
      <dgm:t>
        <a:bodyPr/>
        <a:lstStyle/>
        <a:p>
          <a:endParaRPr lang="bg-BG"/>
        </a:p>
      </dgm:t>
    </dgm:pt>
    <dgm:pt modelId="{502EF793-1948-4D7C-91C0-4F31B7529240}">
      <dgm:prSet phldrT="[Текст]" custT="1"/>
      <dgm:spPr/>
      <dgm:t>
        <a:bodyPr/>
        <a:lstStyle/>
        <a:p>
          <a:r>
            <a:rPr lang="bg-BG" sz="1400" b="1" dirty="0">
              <a:solidFill>
                <a:schemeClr val="tx1"/>
              </a:solidFill>
            </a:rPr>
            <a:t>Община Кочериново</a:t>
          </a:r>
        </a:p>
        <a:p>
          <a:r>
            <a:rPr lang="en-US" sz="1400" dirty="0">
              <a:solidFill>
                <a:schemeClr val="accent4">
                  <a:lumMod val="75000"/>
                </a:schemeClr>
              </a:solidFill>
            </a:rPr>
            <a:t>Kocherinovo municipality</a:t>
          </a:r>
          <a:r>
            <a:rPr lang="bg-BG" sz="1000" b="1" dirty="0"/>
            <a:t> </a:t>
          </a:r>
          <a:endParaRPr lang="bg-BG" sz="1000" dirty="0"/>
        </a:p>
      </dgm:t>
    </dgm:pt>
    <dgm:pt modelId="{B4942754-4153-47A7-A236-2C712563D7F8}" type="parTrans" cxnId="{680CF099-4397-446B-8432-6ECBCD8FAC43}">
      <dgm:prSet/>
      <dgm:spPr/>
      <dgm:t>
        <a:bodyPr/>
        <a:lstStyle/>
        <a:p>
          <a:endParaRPr lang="bg-BG"/>
        </a:p>
      </dgm:t>
    </dgm:pt>
    <dgm:pt modelId="{FA5E6E75-E7D2-4120-9CAD-1A05F7F04847}" type="sibTrans" cxnId="{680CF099-4397-446B-8432-6ECBCD8FAC43}">
      <dgm:prSet/>
      <dgm:spPr/>
      <dgm:t>
        <a:bodyPr/>
        <a:lstStyle/>
        <a:p>
          <a:endParaRPr lang="bg-BG"/>
        </a:p>
      </dgm:t>
    </dgm:pt>
    <dgm:pt modelId="{7034D69F-CF9D-48C0-AC5F-20C2F1DACF26}">
      <dgm:prSet phldrT="[Текст]" custT="1"/>
      <dgm:spPr/>
      <dgm:t>
        <a:bodyPr/>
        <a:lstStyle/>
        <a:p>
          <a:r>
            <a:rPr lang="bg-BG" sz="1400" b="1" dirty="0">
              <a:solidFill>
                <a:schemeClr val="tx1"/>
              </a:solidFill>
            </a:rPr>
            <a:t>Община Бобошево</a:t>
          </a:r>
          <a:endParaRPr lang="en-US" sz="1400" b="1" dirty="0">
            <a:solidFill>
              <a:schemeClr val="tx1"/>
            </a:solidFill>
          </a:endParaRPr>
        </a:p>
        <a:p>
          <a:r>
            <a:rPr lang="en-US" sz="1400" dirty="0">
              <a:solidFill>
                <a:schemeClr val="accent4">
                  <a:lumMod val="75000"/>
                </a:schemeClr>
              </a:solidFill>
            </a:rPr>
            <a:t>Boboshevo municipality</a:t>
          </a:r>
          <a:r>
            <a:rPr lang="bg-BG" sz="1400" b="1" dirty="0"/>
            <a:t> </a:t>
          </a:r>
          <a:endParaRPr lang="bg-BG" sz="1300" dirty="0"/>
        </a:p>
      </dgm:t>
    </dgm:pt>
    <dgm:pt modelId="{05A489E7-8A4E-488D-8CD0-D0222F83D353}" type="parTrans" cxnId="{384C6DDA-B769-4F6A-9114-908D298E0104}">
      <dgm:prSet/>
      <dgm:spPr/>
      <dgm:t>
        <a:bodyPr/>
        <a:lstStyle/>
        <a:p>
          <a:endParaRPr lang="bg-BG"/>
        </a:p>
      </dgm:t>
    </dgm:pt>
    <dgm:pt modelId="{352C981D-928E-4E30-96DC-86E24ACB2C62}" type="sibTrans" cxnId="{384C6DDA-B769-4F6A-9114-908D298E0104}">
      <dgm:prSet/>
      <dgm:spPr/>
      <dgm:t>
        <a:bodyPr/>
        <a:lstStyle/>
        <a:p>
          <a:endParaRPr lang="bg-BG"/>
        </a:p>
      </dgm:t>
    </dgm:pt>
    <dgm:pt modelId="{3B9707C5-119E-44F3-BC77-8CBF86117E8E}">
      <dgm:prSet phldrT="[Текст]" custT="1"/>
      <dgm:spPr/>
      <dgm:t>
        <a:bodyPr/>
        <a:lstStyle/>
        <a:p>
          <a:pPr rtl="0"/>
          <a:r>
            <a:rPr lang="bg-BG" sz="1400" b="1" dirty="0">
              <a:solidFill>
                <a:schemeClr val="tx1"/>
              </a:solidFill>
            </a:rPr>
            <a:t>Община Благоевград</a:t>
          </a:r>
        </a:p>
        <a:p>
          <a:pPr rtl="0"/>
          <a:r>
            <a:rPr lang="en-US" sz="1400" dirty="0">
              <a:solidFill>
                <a:schemeClr val="accent4">
                  <a:lumMod val="75000"/>
                </a:schemeClr>
              </a:solidFill>
            </a:rPr>
            <a:t>Blagoevgrad municipality</a:t>
          </a:r>
          <a:endParaRPr lang="bg-BG" sz="1400" dirty="0">
            <a:solidFill>
              <a:schemeClr val="accent4">
                <a:lumMod val="75000"/>
              </a:schemeClr>
            </a:solidFill>
          </a:endParaRPr>
        </a:p>
      </dgm:t>
    </dgm:pt>
    <dgm:pt modelId="{6132198B-D56E-4D40-800A-856706721C94}" type="parTrans" cxnId="{151AD62D-08E1-4287-9DFB-4F10BABF97B8}">
      <dgm:prSet/>
      <dgm:spPr/>
      <dgm:t>
        <a:bodyPr/>
        <a:lstStyle/>
        <a:p>
          <a:endParaRPr lang="bg-BG"/>
        </a:p>
      </dgm:t>
    </dgm:pt>
    <dgm:pt modelId="{C360665D-B7FD-4920-819E-0981D9C27A99}" type="sibTrans" cxnId="{151AD62D-08E1-4287-9DFB-4F10BABF97B8}">
      <dgm:prSet/>
      <dgm:spPr/>
      <dgm:t>
        <a:bodyPr/>
        <a:lstStyle/>
        <a:p>
          <a:endParaRPr lang="bg-BG"/>
        </a:p>
      </dgm:t>
    </dgm:pt>
    <dgm:pt modelId="{43C5E9AB-8730-4B92-9CF9-AFEEA6C5FF89}">
      <dgm:prSet phldrT="[Текст]" custT="1"/>
      <dgm:spPr/>
      <dgm:t>
        <a:bodyPr/>
        <a:lstStyle/>
        <a:p>
          <a:endParaRPr lang="en-US" sz="1400" b="1" dirty="0">
            <a:solidFill>
              <a:schemeClr val="tx1"/>
            </a:solidFill>
          </a:endParaRPr>
        </a:p>
        <a:p>
          <a:endParaRPr lang="en-US" sz="1400" b="1" dirty="0">
            <a:solidFill>
              <a:schemeClr val="tx1"/>
            </a:solidFill>
          </a:endParaRPr>
        </a:p>
        <a:p>
          <a:r>
            <a:rPr lang="bg-BG" sz="1400" b="1" dirty="0">
              <a:solidFill>
                <a:schemeClr val="tx1"/>
              </a:solidFill>
            </a:rPr>
            <a:t>IDNA</a:t>
          </a:r>
        </a:p>
        <a:p>
          <a:r>
            <a:rPr lang="bg-BG" sz="1700" b="1" dirty="0"/>
            <a:t> </a:t>
          </a:r>
          <a:endParaRPr lang="bg-BG" sz="1700" dirty="0"/>
        </a:p>
      </dgm:t>
    </dgm:pt>
    <dgm:pt modelId="{3886F149-5881-4984-BF4B-59BFFFF82051}" type="parTrans" cxnId="{3FF0767E-EAA5-4F27-9362-856850B40311}">
      <dgm:prSet/>
      <dgm:spPr/>
      <dgm:t>
        <a:bodyPr/>
        <a:lstStyle/>
        <a:p>
          <a:endParaRPr lang="bg-BG"/>
        </a:p>
      </dgm:t>
    </dgm:pt>
    <dgm:pt modelId="{A88858FB-9718-4448-82B3-4BC82CD039D9}" type="sibTrans" cxnId="{3FF0767E-EAA5-4F27-9362-856850B40311}">
      <dgm:prSet/>
      <dgm:spPr/>
      <dgm:t>
        <a:bodyPr/>
        <a:lstStyle/>
        <a:p>
          <a:endParaRPr lang="bg-BG"/>
        </a:p>
      </dgm:t>
    </dgm:pt>
    <dgm:pt modelId="{EE5F7E8F-B946-43F1-9121-947966FAAC2A}" type="pres">
      <dgm:prSet presAssocID="{21007748-683E-486B-BE77-C50CB3F8446A}" presName="hierChild1" presStyleCnt="0">
        <dgm:presLayoutVars>
          <dgm:orgChart val="1"/>
          <dgm:chPref val="1"/>
          <dgm:dir/>
          <dgm:animOne val="branch"/>
          <dgm:animLvl val="lvl"/>
          <dgm:resizeHandles/>
        </dgm:presLayoutVars>
      </dgm:prSet>
      <dgm:spPr/>
      <dgm:t>
        <a:bodyPr/>
        <a:lstStyle/>
        <a:p>
          <a:endParaRPr lang="bg-BG"/>
        </a:p>
      </dgm:t>
    </dgm:pt>
    <dgm:pt modelId="{3C96A2B3-4E86-49AE-BBA4-3013461FE876}" type="pres">
      <dgm:prSet presAssocID="{959976CC-3675-452A-B0AE-62E93454E858}" presName="hierRoot1" presStyleCnt="0">
        <dgm:presLayoutVars>
          <dgm:hierBranch val="init"/>
        </dgm:presLayoutVars>
      </dgm:prSet>
      <dgm:spPr/>
    </dgm:pt>
    <dgm:pt modelId="{9D17DCD7-ADCB-4A67-A132-7E12C43CBE1A}" type="pres">
      <dgm:prSet presAssocID="{959976CC-3675-452A-B0AE-62E93454E858}" presName="rootComposite1" presStyleCnt="0"/>
      <dgm:spPr/>
    </dgm:pt>
    <dgm:pt modelId="{3F86B56E-E737-4730-B9A8-C00DE84414C8}" type="pres">
      <dgm:prSet presAssocID="{959976CC-3675-452A-B0AE-62E93454E858}" presName="rootText1" presStyleLbl="node0" presStyleIdx="0" presStyleCnt="1" custScaleX="366869" custScaleY="131936" custLinFactNeighborX="-6074" custLinFactNeighborY="-33507">
        <dgm:presLayoutVars>
          <dgm:chMax/>
          <dgm:chPref val="3"/>
        </dgm:presLayoutVars>
      </dgm:prSet>
      <dgm:spPr/>
      <dgm:t>
        <a:bodyPr/>
        <a:lstStyle/>
        <a:p>
          <a:endParaRPr lang="bg-BG"/>
        </a:p>
      </dgm:t>
    </dgm:pt>
    <dgm:pt modelId="{FF01F13C-E8B3-46A6-BC16-BB6D713B9233}" type="pres">
      <dgm:prSet presAssocID="{959976CC-3675-452A-B0AE-62E93454E858}" presName="titleText1" presStyleLbl="fgAcc0" presStyleIdx="0" presStyleCnt="1" custScaleX="209891" custScaleY="172026" custLinFactNeighborX="-30710" custLinFactNeighborY="-39849">
        <dgm:presLayoutVars>
          <dgm:chMax val="0"/>
          <dgm:chPref val="0"/>
        </dgm:presLayoutVars>
      </dgm:prSet>
      <dgm:spPr/>
      <dgm:t>
        <a:bodyPr/>
        <a:lstStyle/>
        <a:p>
          <a:endParaRPr lang="bg-BG"/>
        </a:p>
      </dgm:t>
    </dgm:pt>
    <dgm:pt modelId="{FC16432B-4BD2-4F27-975B-5C1C81E661D7}" type="pres">
      <dgm:prSet presAssocID="{959976CC-3675-452A-B0AE-62E93454E858}" presName="rootConnector1" presStyleLbl="node1" presStyleIdx="0" presStyleCnt="5"/>
      <dgm:spPr/>
      <dgm:t>
        <a:bodyPr/>
        <a:lstStyle/>
        <a:p>
          <a:endParaRPr lang="bg-BG"/>
        </a:p>
      </dgm:t>
    </dgm:pt>
    <dgm:pt modelId="{5B05E7AD-FAE2-4895-92B1-3BDBEA50206B}" type="pres">
      <dgm:prSet presAssocID="{959976CC-3675-452A-B0AE-62E93454E858}" presName="hierChild2" presStyleCnt="0"/>
      <dgm:spPr/>
    </dgm:pt>
    <dgm:pt modelId="{92DBC225-14BE-4D60-AA28-53E3399D466D}" type="pres">
      <dgm:prSet presAssocID="{6132198B-D56E-4D40-800A-856706721C94}" presName="Name37" presStyleLbl="parChTrans1D2" presStyleIdx="0" presStyleCnt="5"/>
      <dgm:spPr/>
      <dgm:t>
        <a:bodyPr/>
        <a:lstStyle/>
        <a:p>
          <a:endParaRPr lang="bg-BG"/>
        </a:p>
      </dgm:t>
    </dgm:pt>
    <dgm:pt modelId="{3A927DC8-E0C3-4A99-9645-9988E275A271}" type="pres">
      <dgm:prSet presAssocID="{3B9707C5-119E-44F3-BC77-8CBF86117E8E}" presName="hierRoot2" presStyleCnt="0">
        <dgm:presLayoutVars>
          <dgm:hierBranch val="init"/>
        </dgm:presLayoutVars>
      </dgm:prSet>
      <dgm:spPr/>
    </dgm:pt>
    <dgm:pt modelId="{ECBE344F-167B-424D-8831-77D8A4C48C4D}" type="pres">
      <dgm:prSet presAssocID="{3B9707C5-119E-44F3-BC77-8CBF86117E8E}" presName="rootComposite" presStyleCnt="0"/>
      <dgm:spPr/>
    </dgm:pt>
    <dgm:pt modelId="{EB8ABFE3-5A88-447E-8849-9D8DA41E64DB}" type="pres">
      <dgm:prSet presAssocID="{3B9707C5-119E-44F3-BC77-8CBF86117E8E}" presName="rootText" presStyleLbl="node1" presStyleIdx="0" presStyleCnt="5" custScaleX="130766" custScaleY="207270">
        <dgm:presLayoutVars>
          <dgm:chMax/>
          <dgm:chPref val="3"/>
        </dgm:presLayoutVars>
      </dgm:prSet>
      <dgm:spPr/>
      <dgm:t>
        <a:bodyPr/>
        <a:lstStyle/>
        <a:p>
          <a:endParaRPr lang="bg-BG"/>
        </a:p>
      </dgm:t>
    </dgm:pt>
    <dgm:pt modelId="{368B0B4B-DB48-4D09-9775-D4B165C3AD7C}" type="pres">
      <dgm:prSet presAssocID="{3B9707C5-119E-44F3-BC77-8CBF86117E8E}" presName="titleText2" presStyleLbl="fgAcc1" presStyleIdx="0" presStyleCnt="5" custScaleX="139483" custScaleY="225740" custLinFactY="100000" custLinFactNeighborX="7279" custLinFactNeighborY="166665">
        <dgm:presLayoutVars>
          <dgm:chMax val="0"/>
          <dgm:chPref val="0"/>
        </dgm:presLayoutVars>
      </dgm:prSet>
      <dgm:spPr/>
      <dgm:t>
        <a:bodyPr/>
        <a:lstStyle/>
        <a:p>
          <a:endParaRPr lang="bg-BG"/>
        </a:p>
      </dgm:t>
    </dgm:pt>
    <dgm:pt modelId="{7ADF089C-D6E5-45F5-8F30-F6F8E64E2921}" type="pres">
      <dgm:prSet presAssocID="{3B9707C5-119E-44F3-BC77-8CBF86117E8E}" presName="rootConnector" presStyleLbl="node2" presStyleIdx="0" presStyleCnt="0"/>
      <dgm:spPr/>
      <dgm:t>
        <a:bodyPr/>
        <a:lstStyle/>
        <a:p>
          <a:endParaRPr lang="bg-BG"/>
        </a:p>
      </dgm:t>
    </dgm:pt>
    <dgm:pt modelId="{3EFAC738-0EE6-4FF6-8A4E-8390C0C8D348}" type="pres">
      <dgm:prSet presAssocID="{3B9707C5-119E-44F3-BC77-8CBF86117E8E}" presName="hierChild4" presStyleCnt="0"/>
      <dgm:spPr/>
    </dgm:pt>
    <dgm:pt modelId="{7E5A4300-78A2-41A7-83A3-EA4169CEED90}" type="pres">
      <dgm:prSet presAssocID="{3B9707C5-119E-44F3-BC77-8CBF86117E8E}" presName="hierChild5" presStyleCnt="0"/>
      <dgm:spPr/>
    </dgm:pt>
    <dgm:pt modelId="{79FFA3D5-68A8-45DF-B64F-97794392B24D}" type="pres">
      <dgm:prSet presAssocID="{465AC811-9899-4021-8BD3-D3B388535C05}" presName="Name37" presStyleLbl="parChTrans1D2" presStyleIdx="1" presStyleCnt="5"/>
      <dgm:spPr/>
      <dgm:t>
        <a:bodyPr/>
        <a:lstStyle/>
        <a:p>
          <a:endParaRPr lang="bg-BG"/>
        </a:p>
      </dgm:t>
    </dgm:pt>
    <dgm:pt modelId="{A56940C6-8440-44C4-91C7-DD3EE82B9939}" type="pres">
      <dgm:prSet presAssocID="{EEFA8023-5CCE-407C-9CC8-0418665DF5CF}" presName="hierRoot2" presStyleCnt="0">
        <dgm:presLayoutVars>
          <dgm:hierBranch val="init"/>
        </dgm:presLayoutVars>
      </dgm:prSet>
      <dgm:spPr/>
    </dgm:pt>
    <dgm:pt modelId="{FD7522D5-D2D6-487B-ABDF-98B38896BD99}" type="pres">
      <dgm:prSet presAssocID="{EEFA8023-5CCE-407C-9CC8-0418665DF5CF}" presName="rootComposite" presStyleCnt="0"/>
      <dgm:spPr/>
    </dgm:pt>
    <dgm:pt modelId="{13D010ED-6AF1-44C2-AE1D-5F5A3DB35C31}" type="pres">
      <dgm:prSet presAssocID="{EEFA8023-5CCE-407C-9CC8-0418665DF5CF}" presName="rootText" presStyleLbl="node1" presStyleIdx="1" presStyleCnt="5" custScaleX="130766" custScaleY="207270">
        <dgm:presLayoutVars>
          <dgm:chMax/>
          <dgm:chPref val="3"/>
        </dgm:presLayoutVars>
      </dgm:prSet>
      <dgm:spPr/>
      <dgm:t>
        <a:bodyPr/>
        <a:lstStyle/>
        <a:p>
          <a:endParaRPr lang="bg-BG"/>
        </a:p>
      </dgm:t>
    </dgm:pt>
    <dgm:pt modelId="{2F46159F-8211-4CC5-84BE-698B7936CF3C}" type="pres">
      <dgm:prSet presAssocID="{EEFA8023-5CCE-407C-9CC8-0418665DF5CF}" presName="titleText2" presStyleLbl="fgAcc1" presStyleIdx="1" presStyleCnt="5" custScaleX="139483" custScaleY="225740" custLinFactY="100000" custLinFactNeighborX="7279" custLinFactNeighborY="166665">
        <dgm:presLayoutVars>
          <dgm:chMax val="0"/>
          <dgm:chPref val="0"/>
        </dgm:presLayoutVars>
      </dgm:prSet>
      <dgm:spPr/>
      <dgm:t>
        <a:bodyPr/>
        <a:lstStyle/>
        <a:p>
          <a:endParaRPr lang="bg-BG"/>
        </a:p>
      </dgm:t>
    </dgm:pt>
    <dgm:pt modelId="{B40A05FC-A8E0-429E-B945-3268815FABFF}" type="pres">
      <dgm:prSet presAssocID="{EEFA8023-5CCE-407C-9CC8-0418665DF5CF}" presName="rootConnector" presStyleLbl="node2" presStyleIdx="0" presStyleCnt="0"/>
      <dgm:spPr/>
      <dgm:t>
        <a:bodyPr/>
        <a:lstStyle/>
        <a:p>
          <a:endParaRPr lang="bg-BG"/>
        </a:p>
      </dgm:t>
    </dgm:pt>
    <dgm:pt modelId="{892A25C4-4CB6-4ACA-8D54-199DD635189B}" type="pres">
      <dgm:prSet presAssocID="{EEFA8023-5CCE-407C-9CC8-0418665DF5CF}" presName="hierChild4" presStyleCnt="0"/>
      <dgm:spPr/>
    </dgm:pt>
    <dgm:pt modelId="{BD221DC2-B10E-4104-BB82-859CCC3A4C59}" type="pres">
      <dgm:prSet presAssocID="{EEFA8023-5CCE-407C-9CC8-0418665DF5CF}" presName="hierChild5" presStyleCnt="0"/>
      <dgm:spPr/>
    </dgm:pt>
    <dgm:pt modelId="{9FBC6CD7-DB84-4DC1-B023-D37A5BEE9F0A}" type="pres">
      <dgm:prSet presAssocID="{B4942754-4153-47A7-A236-2C712563D7F8}" presName="Name37" presStyleLbl="parChTrans1D2" presStyleIdx="2" presStyleCnt="5"/>
      <dgm:spPr/>
      <dgm:t>
        <a:bodyPr/>
        <a:lstStyle/>
        <a:p>
          <a:endParaRPr lang="bg-BG"/>
        </a:p>
      </dgm:t>
    </dgm:pt>
    <dgm:pt modelId="{6F151920-DE7E-4C70-8955-4DEA4FA3C81E}" type="pres">
      <dgm:prSet presAssocID="{502EF793-1948-4D7C-91C0-4F31B7529240}" presName="hierRoot2" presStyleCnt="0">
        <dgm:presLayoutVars>
          <dgm:hierBranch val="init"/>
        </dgm:presLayoutVars>
      </dgm:prSet>
      <dgm:spPr/>
    </dgm:pt>
    <dgm:pt modelId="{9CC1E911-6DDA-4D68-8DA0-0DF10E1365A4}" type="pres">
      <dgm:prSet presAssocID="{502EF793-1948-4D7C-91C0-4F31B7529240}" presName="rootComposite" presStyleCnt="0"/>
      <dgm:spPr/>
    </dgm:pt>
    <dgm:pt modelId="{3B285BCD-BD7D-4797-B2A8-232E9888CCCA}" type="pres">
      <dgm:prSet presAssocID="{502EF793-1948-4D7C-91C0-4F31B7529240}" presName="rootText" presStyleLbl="node1" presStyleIdx="2" presStyleCnt="5" custScaleX="130766" custScaleY="207270">
        <dgm:presLayoutVars>
          <dgm:chMax/>
          <dgm:chPref val="3"/>
        </dgm:presLayoutVars>
      </dgm:prSet>
      <dgm:spPr/>
      <dgm:t>
        <a:bodyPr/>
        <a:lstStyle/>
        <a:p>
          <a:endParaRPr lang="bg-BG"/>
        </a:p>
      </dgm:t>
    </dgm:pt>
    <dgm:pt modelId="{BA93FACD-BF2E-48FF-B165-4EE0D202165F}" type="pres">
      <dgm:prSet presAssocID="{502EF793-1948-4D7C-91C0-4F31B7529240}" presName="titleText2" presStyleLbl="fgAcc1" presStyleIdx="2" presStyleCnt="5" custScaleX="139483" custScaleY="225740" custLinFactY="100000" custLinFactNeighborX="7279" custLinFactNeighborY="166665">
        <dgm:presLayoutVars>
          <dgm:chMax val="0"/>
          <dgm:chPref val="0"/>
        </dgm:presLayoutVars>
      </dgm:prSet>
      <dgm:spPr/>
      <dgm:t>
        <a:bodyPr/>
        <a:lstStyle/>
        <a:p>
          <a:endParaRPr lang="bg-BG"/>
        </a:p>
      </dgm:t>
    </dgm:pt>
    <dgm:pt modelId="{7E62D3A2-BD48-46CF-B77C-8811674F9366}" type="pres">
      <dgm:prSet presAssocID="{502EF793-1948-4D7C-91C0-4F31B7529240}" presName="rootConnector" presStyleLbl="node2" presStyleIdx="0" presStyleCnt="0"/>
      <dgm:spPr/>
      <dgm:t>
        <a:bodyPr/>
        <a:lstStyle/>
        <a:p>
          <a:endParaRPr lang="bg-BG"/>
        </a:p>
      </dgm:t>
    </dgm:pt>
    <dgm:pt modelId="{BCD85B59-550A-4C63-8973-1C78B90D4359}" type="pres">
      <dgm:prSet presAssocID="{502EF793-1948-4D7C-91C0-4F31B7529240}" presName="hierChild4" presStyleCnt="0"/>
      <dgm:spPr/>
    </dgm:pt>
    <dgm:pt modelId="{7032F58D-DE0B-4C50-87E3-3C6847955D51}" type="pres">
      <dgm:prSet presAssocID="{502EF793-1948-4D7C-91C0-4F31B7529240}" presName="hierChild5" presStyleCnt="0"/>
      <dgm:spPr/>
    </dgm:pt>
    <dgm:pt modelId="{AFB2721C-076B-44B7-9745-0FCF5E1E9AFE}" type="pres">
      <dgm:prSet presAssocID="{05A489E7-8A4E-488D-8CD0-D0222F83D353}" presName="Name37" presStyleLbl="parChTrans1D2" presStyleIdx="3" presStyleCnt="5"/>
      <dgm:spPr/>
      <dgm:t>
        <a:bodyPr/>
        <a:lstStyle/>
        <a:p>
          <a:endParaRPr lang="bg-BG"/>
        </a:p>
      </dgm:t>
    </dgm:pt>
    <dgm:pt modelId="{B4218F9F-F94A-4039-97C4-D31D2F50B2FA}" type="pres">
      <dgm:prSet presAssocID="{7034D69F-CF9D-48C0-AC5F-20C2F1DACF26}" presName="hierRoot2" presStyleCnt="0">
        <dgm:presLayoutVars>
          <dgm:hierBranch val="init"/>
        </dgm:presLayoutVars>
      </dgm:prSet>
      <dgm:spPr/>
    </dgm:pt>
    <dgm:pt modelId="{0557F226-4E43-4D82-B2A5-8C188439C4B9}" type="pres">
      <dgm:prSet presAssocID="{7034D69F-CF9D-48C0-AC5F-20C2F1DACF26}" presName="rootComposite" presStyleCnt="0"/>
      <dgm:spPr/>
    </dgm:pt>
    <dgm:pt modelId="{465EC64E-0299-43E1-B52D-2CD7DC4B3D35}" type="pres">
      <dgm:prSet presAssocID="{7034D69F-CF9D-48C0-AC5F-20C2F1DACF26}" presName="rootText" presStyleLbl="node1" presStyleIdx="3" presStyleCnt="5" custScaleX="130766" custScaleY="207270">
        <dgm:presLayoutVars>
          <dgm:chMax/>
          <dgm:chPref val="3"/>
        </dgm:presLayoutVars>
      </dgm:prSet>
      <dgm:spPr/>
      <dgm:t>
        <a:bodyPr/>
        <a:lstStyle/>
        <a:p>
          <a:endParaRPr lang="bg-BG"/>
        </a:p>
      </dgm:t>
    </dgm:pt>
    <dgm:pt modelId="{3C0980FF-D69F-438F-A925-DA626E587BC6}" type="pres">
      <dgm:prSet presAssocID="{7034D69F-CF9D-48C0-AC5F-20C2F1DACF26}" presName="titleText2" presStyleLbl="fgAcc1" presStyleIdx="3" presStyleCnt="5" custScaleX="139483" custScaleY="225740" custLinFactY="100000" custLinFactNeighborX="7279" custLinFactNeighborY="166665">
        <dgm:presLayoutVars>
          <dgm:chMax val="0"/>
          <dgm:chPref val="0"/>
        </dgm:presLayoutVars>
      </dgm:prSet>
      <dgm:spPr/>
      <dgm:t>
        <a:bodyPr/>
        <a:lstStyle/>
        <a:p>
          <a:endParaRPr lang="bg-BG"/>
        </a:p>
      </dgm:t>
    </dgm:pt>
    <dgm:pt modelId="{97D8E587-2BC7-4633-93DD-E4971A2EA55F}" type="pres">
      <dgm:prSet presAssocID="{7034D69F-CF9D-48C0-AC5F-20C2F1DACF26}" presName="rootConnector" presStyleLbl="node2" presStyleIdx="0" presStyleCnt="0"/>
      <dgm:spPr/>
      <dgm:t>
        <a:bodyPr/>
        <a:lstStyle/>
        <a:p>
          <a:endParaRPr lang="bg-BG"/>
        </a:p>
      </dgm:t>
    </dgm:pt>
    <dgm:pt modelId="{1AF1069B-AB51-4A50-B331-B82D19FD3A58}" type="pres">
      <dgm:prSet presAssocID="{7034D69F-CF9D-48C0-AC5F-20C2F1DACF26}" presName="hierChild4" presStyleCnt="0"/>
      <dgm:spPr/>
    </dgm:pt>
    <dgm:pt modelId="{33FCC2B8-9FA7-43FF-B90F-BF6BE65877B7}" type="pres">
      <dgm:prSet presAssocID="{7034D69F-CF9D-48C0-AC5F-20C2F1DACF26}" presName="hierChild5" presStyleCnt="0"/>
      <dgm:spPr/>
    </dgm:pt>
    <dgm:pt modelId="{A0481AAF-921E-41B0-9272-37F1A2F5F34A}" type="pres">
      <dgm:prSet presAssocID="{3886F149-5881-4984-BF4B-59BFFFF82051}" presName="Name37" presStyleLbl="parChTrans1D2" presStyleIdx="4" presStyleCnt="5"/>
      <dgm:spPr/>
      <dgm:t>
        <a:bodyPr/>
        <a:lstStyle/>
        <a:p>
          <a:endParaRPr lang="bg-BG"/>
        </a:p>
      </dgm:t>
    </dgm:pt>
    <dgm:pt modelId="{D793B964-A4A7-4F09-AA6A-B28A913D301C}" type="pres">
      <dgm:prSet presAssocID="{43C5E9AB-8730-4B92-9CF9-AFEEA6C5FF89}" presName="hierRoot2" presStyleCnt="0">
        <dgm:presLayoutVars>
          <dgm:hierBranch val="init"/>
        </dgm:presLayoutVars>
      </dgm:prSet>
      <dgm:spPr/>
    </dgm:pt>
    <dgm:pt modelId="{FD8860F7-A8A3-4E68-AFF3-10C06CDFD63A}" type="pres">
      <dgm:prSet presAssocID="{43C5E9AB-8730-4B92-9CF9-AFEEA6C5FF89}" presName="rootComposite" presStyleCnt="0"/>
      <dgm:spPr/>
    </dgm:pt>
    <dgm:pt modelId="{379D0902-8A8E-4EC0-B19C-F28F047E7824}" type="pres">
      <dgm:prSet presAssocID="{43C5E9AB-8730-4B92-9CF9-AFEEA6C5FF89}" presName="rootText" presStyleLbl="node1" presStyleIdx="4" presStyleCnt="5" custScaleX="130766" custScaleY="207270">
        <dgm:presLayoutVars>
          <dgm:chMax/>
          <dgm:chPref val="3"/>
        </dgm:presLayoutVars>
      </dgm:prSet>
      <dgm:spPr/>
      <dgm:t>
        <a:bodyPr/>
        <a:lstStyle/>
        <a:p>
          <a:endParaRPr lang="bg-BG"/>
        </a:p>
      </dgm:t>
    </dgm:pt>
    <dgm:pt modelId="{A628FE81-D077-48B6-8657-48E37752F8A4}" type="pres">
      <dgm:prSet presAssocID="{43C5E9AB-8730-4B92-9CF9-AFEEA6C5FF89}" presName="titleText2" presStyleLbl="fgAcc1" presStyleIdx="4" presStyleCnt="5" custScaleX="139483" custScaleY="225740" custLinFactY="100000" custLinFactNeighborX="7279" custLinFactNeighborY="166665">
        <dgm:presLayoutVars>
          <dgm:chMax val="0"/>
          <dgm:chPref val="0"/>
        </dgm:presLayoutVars>
      </dgm:prSet>
      <dgm:spPr/>
      <dgm:t>
        <a:bodyPr/>
        <a:lstStyle/>
        <a:p>
          <a:endParaRPr lang="bg-BG"/>
        </a:p>
      </dgm:t>
    </dgm:pt>
    <dgm:pt modelId="{7F96592E-F692-4FB0-958B-35B99D1DDECD}" type="pres">
      <dgm:prSet presAssocID="{43C5E9AB-8730-4B92-9CF9-AFEEA6C5FF89}" presName="rootConnector" presStyleLbl="node2" presStyleIdx="0" presStyleCnt="0"/>
      <dgm:spPr/>
      <dgm:t>
        <a:bodyPr/>
        <a:lstStyle/>
        <a:p>
          <a:endParaRPr lang="bg-BG"/>
        </a:p>
      </dgm:t>
    </dgm:pt>
    <dgm:pt modelId="{B0837BA5-3EDE-4354-9C33-BC704EDDD883}" type="pres">
      <dgm:prSet presAssocID="{43C5E9AB-8730-4B92-9CF9-AFEEA6C5FF89}" presName="hierChild4" presStyleCnt="0"/>
      <dgm:spPr/>
    </dgm:pt>
    <dgm:pt modelId="{7828EEB3-09EA-4234-89FD-BF0B3073E301}" type="pres">
      <dgm:prSet presAssocID="{43C5E9AB-8730-4B92-9CF9-AFEEA6C5FF89}" presName="hierChild5" presStyleCnt="0"/>
      <dgm:spPr/>
    </dgm:pt>
    <dgm:pt modelId="{D39D4612-DB4C-4AD9-9512-975489D71C6F}" type="pres">
      <dgm:prSet presAssocID="{959976CC-3675-452A-B0AE-62E93454E858}" presName="hierChild3" presStyleCnt="0"/>
      <dgm:spPr/>
    </dgm:pt>
  </dgm:ptLst>
  <dgm:cxnLst>
    <dgm:cxn modelId="{976BF7D1-4C88-497C-8BE2-E5575106A529}" type="presOf" srcId="{4CDC713F-3EB8-4078-AA61-0577CC7C42B7}" destId="{FF01F13C-E8B3-46A6-BC16-BB6D713B9233}" srcOrd="0" destOrd="0" presId="urn:microsoft.com/office/officeart/2008/layout/NameandTitleOrganizationalChart"/>
    <dgm:cxn modelId="{3503AC1C-B0C7-473B-8CFD-2517DA1C74EE}" type="presOf" srcId="{3B9707C5-119E-44F3-BC77-8CBF86117E8E}" destId="{EB8ABFE3-5A88-447E-8849-9D8DA41E64DB}" srcOrd="0" destOrd="0" presId="urn:microsoft.com/office/officeart/2008/layout/NameandTitleOrganizationalChart"/>
    <dgm:cxn modelId="{3FF0767E-EAA5-4F27-9362-856850B40311}" srcId="{959976CC-3675-452A-B0AE-62E93454E858}" destId="{43C5E9AB-8730-4B92-9CF9-AFEEA6C5FF89}" srcOrd="4" destOrd="0" parTransId="{3886F149-5881-4984-BF4B-59BFFFF82051}" sibTransId="{A88858FB-9718-4448-82B3-4BC82CD039D9}"/>
    <dgm:cxn modelId="{511FC4C0-CCDE-4D2D-B06D-28D52052048D}" type="presOf" srcId="{C360665D-B7FD-4920-819E-0981D9C27A99}" destId="{368B0B4B-DB48-4D09-9775-D4B165C3AD7C}" srcOrd="0" destOrd="0" presId="urn:microsoft.com/office/officeart/2008/layout/NameandTitleOrganizationalChart"/>
    <dgm:cxn modelId="{0D037FA8-6222-4B89-8F98-595A14331A05}" type="presOf" srcId="{FA5E6E75-E7D2-4120-9CAD-1A05F7F04847}" destId="{BA93FACD-BF2E-48FF-B165-4EE0D202165F}" srcOrd="0" destOrd="0" presId="urn:microsoft.com/office/officeart/2008/layout/NameandTitleOrganizationalChart"/>
    <dgm:cxn modelId="{A1D75FF1-F78E-4647-AD13-F25B7C79AE60}" type="presOf" srcId="{DF58DE78-A2AF-4AD4-A285-2C7F11D3D4D3}" destId="{2F46159F-8211-4CC5-84BE-698B7936CF3C}" srcOrd="0" destOrd="0" presId="urn:microsoft.com/office/officeart/2008/layout/NameandTitleOrganizationalChart"/>
    <dgm:cxn modelId="{680CF099-4397-446B-8432-6ECBCD8FAC43}" srcId="{959976CC-3675-452A-B0AE-62E93454E858}" destId="{502EF793-1948-4D7C-91C0-4F31B7529240}" srcOrd="2" destOrd="0" parTransId="{B4942754-4153-47A7-A236-2C712563D7F8}" sibTransId="{FA5E6E75-E7D2-4120-9CAD-1A05F7F04847}"/>
    <dgm:cxn modelId="{B849A163-7A99-43E6-AB11-4FA9F82389E1}" type="presOf" srcId="{EEFA8023-5CCE-407C-9CC8-0418665DF5CF}" destId="{B40A05FC-A8E0-429E-B945-3268815FABFF}" srcOrd="1" destOrd="0" presId="urn:microsoft.com/office/officeart/2008/layout/NameandTitleOrganizationalChart"/>
    <dgm:cxn modelId="{384AF5E5-92DC-4ED2-B659-F57EFF1AE35D}" type="presOf" srcId="{502EF793-1948-4D7C-91C0-4F31B7529240}" destId="{3B285BCD-BD7D-4797-B2A8-232E9888CCCA}" srcOrd="0" destOrd="0" presId="urn:microsoft.com/office/officeart/2008/layout/NameandTitleOrganizationalChart"/>
    <dgm:cxn modelId="{7F04E6D2-7F69-497F-93F1-1D10923F3A8F}" type="presOf" srcId="{959976CC-3675-452A-B0AE-62E93454E858}" destId="{FC16432B-4BD2-4F27-975B-5C1C81E661D7}" srcOrd="1" destOrd="0" presId="urn:microsoft.com/office/officeart/2008/layout/NameandTitleOrganizationalChart"/>
    <dgm:cxn modelId="{5303BE85-F2AC-485A-98A3-C5AF7C5C98CC}" type="presOf" srcId="{7034D69F-CF9D-48C0-AC5F-20C2F1DACF26}" destId="{465EC64E-0299-43E1-B52D-2CD7DC4B3D35}" srcOrd="0" destOrd="0" presId="urn:microsoft.com/office/officeart/2008/layout/NameandTitleOrganizationalChart"/>
    <dgm:cxn modelId="{31F85600-BC25-4A8B-A521-7CAB3EB4AA1E}" type="presOf" srcId="{7034D69F-CF9D-48C0-AC5F-20C2F1DACF26}" destId="{97D8E587-2BC7-4633-93DD-E4971A2EA55F}" srcOrd="1" destOrd="0" presId="urn:microsoft.com/office/officeart/2008/layout/NameandTitleOrganizationalChart"/>
    <dgm:cxn modelId="{6C0DEE20-2990-4E05-9245-FCE47A368E5C}" type="presOf" srcId="{21007748-683E-486B-BE77-C50CB3F8446A}" destId="{EE5F7E8F-B946-43F1-9121-947966FAAC2A}" srcOrd="0" destOrd="0" presId="urn:microsoft.com/office/officeart/2008/layout/NameandTitleOrganizationalChart"/>
    <dgm:cxn modelId="{8B90C2EB-47E6-4B51-8CBE-B09FA5CA13E8}" type="presOf" srcId="{EEFA8023-5CCE-407C-9CC8-0418665DF5CF}" destId="{13D010ED-6AF1-44C2-AE1D-5F5A3DB35C31}" srcOrd="0" destOrd="0" presId="urn:microsoft.com/office/officeart/2008/layout/NameandTitleOrganizationalChart"/>
    <dgm:cxn modelId="{7E9EB3B0-C95A-490E-86A8-F476FA97EE15}" type="presOf" srcId="{352C981D-928E-4E30-96DC-86E24ACB2C62}" destId="{3C0980FF-D69F-438F-A925-DA626E587BC6}" srcOrd="0" destOrd="0" presId="urn:microsoft.com/office/officeart/2008/layout/NameandTitleOrganizationalChart"/>
    <dgm:cxn modelId="{5D40D03C-A655-40AC-9E0C-139F837010D8}" srcId="{959976CC-3675-452A-B0AE-62E93454E858}" destId="{EEFA8023-5CCE-407C-9CC8-0418665DF5CF}" srcOrd="1" destOrd="0" parTransId="{465AC811-9899-4021-8BD3-D3B388535C05}" sibTransId="{DF58DE78-A2AF-4AD4-A285-2C7F11D3D4D3}"/>
    <dgm:cxn modelId="{6F4771E5-ABF3-45F4-9FDE-2BF95586B7D1}" type="presOf" srcId="{3886F149-5881-4984-BF4B-59BFFFF82051}" destId="{A0481AAF-921E-41B0-9272-37F1A2F5F34A}" srcOrd="0" destOrd="0" presId="urn:microsoft.com/office/officeart/2008/layout/NameandTitleOrganizationalChart"/>
    <dgm:cxn modelId="{151AD62D-08E1-4287-9DFB-4F10BABF97B8}" srcId="{959976CC-3675-452A-B0AE-62E93454E858}" destId="{3B9707C5-119E-44F3-BC77-8CBF86117E8E}" srcOrd="0" destOrd="0" parTransId="{6132198B-D56E-4D40-800A-856706721C94}" sibTransId="{C360665D-B7FD-4920-819E-0981D9C27A99}"/>
    <dgm:cxn modelId="{9DE56B61-83F9-40B7-8558-AFE38DF079F3}" type="presOf" srcId="{502EF793-1948-4D7C-91C0-4F31B7529240}" destId="{7E62D3A2-BD48-46CF-B77C-8811674F9366}" srcOrd="1" destOrd="0" presId="urn:microsoft.com/office/officeart/2008/layout/NameandTitleOrganizationalChart"/>
    <dgm:cxn modelId="{384C6DDA-B769-4F6A-9114-908D298E0104}" srcId="{959976CC-3675-452A-B0AE-62E93454E858}" destId="{7034D69F-CF9D-48C0-AC5F-20C2F1DACF26}" srcOrd="3" destOrd="0" parTransId="{05A489E7-8A4E-488D-8CD0-D0222F83D353}" sibTransId="{352C981D-928E-4E30-96DC-86E24ACB2C62}"/>
    <dgm:cxn modelId="{2362091E-2089-40AE-92B0-8FD0E670FF0C}" type="presOf" srcId="{B4942754-4153-47A7-A236-2C712563D7F8}" destId="{9FBC6CD7-DB84-4DC1-B023-D37A5BEE9F0A}" srcOrd="0" destOrd="0" presId="urn:microsoft.com/office/officeart/2008/layout/NameandTitleOrganizationalChart"/>
    <dgm:cxn modelId="{6CE6754E-7157-44DA-9621-81D0D77742D5}" type="presOf" srcId="{6132198B-D56E-4D40-800A-856706721C94}" destId="{92DBC225-14BE-4D60-AA28-53E3399D466D}" srcOrd="0" destOrd="0" presId="urn:microsoft.com/office/officeart/2008/layout/NameandTitleOrganizationalChart"/>
    <dgm:cxn modelId="{6A32F555-739A-41FF-8E8E-BB0953445699}" type="presOf" srcId="{959976CC-3675-452A-B0AE-62E93454E858}" destId="{3F86B56E-E737-4730-B9A8-C00DE84414C8}" srcOrd="0" destOrd="0" presId="urn:microsoft.com/office/officeart/2008/layout/NameandTitleOrganizationalChart"/>
    <dgm:cxn modelId="{0144934E-7127-44B8-A7FB-9019B427A1BB}" type="presOf" srcId="{465AC811-9899-4021-8BD3-D3B388535C05}" destId="{79FFA3D5-68A8-45DF-B64F-97794392B24D}" srcOrd="0" destOrd="0" presId="urn:microsoft.com/office/officeart/2008/layout/NameandTitleOrganizationalChart"/>
    <dgm:cxn modelId="{FD4DC864-0A20-4F5E-B166-E12CC7E37096}" type="presOf" srcId="{A88858FB-9718-4448-82B3-4BC82CD039D9}" destId="{A628FE81-D077-48B6-8657-48E37752F8A4}" srcOrd="0" destOrd="0" presId="urn:microsoft.com/office/officeart/2008/layout/NameandTitleOrganizationalChart"/>
    <dgm:cxn modelId="{C3302F65-BB89-4C87-9A4F-6CEAF9A46C00}" type="presOf" srcId="{3B9707C5-119E-44F3-BC77-8CBF86117E8E}" destId="{7ADF089C-D6E5-45F5-8F30-F6F8E64E2921}" srcOrd="1" destOrd="0" presId="urn:microsoft.com/office/officeart/2008/layout/NameandTitleOrganizationalChart"/>
    <dgm:cxn modelId="{4C2C912B-8F44-4384-958A-4CC4F9F9B198}" srcId="{21007748-683E-486B-BE77-C50CB3F8446A}" destId="{959976CC-3675-452A-B0AE-62E93454E858}" srcOrd="0" destOrd="0" parTransId="{3C3BBBD8-84A6-4A28-8D1B-36D2745DD80B}" sibTransId="{4CDC713F-3EB8-4078-AA61-0577CC7C42B7}"/>
    <dgm:cxn modelId="{3155B386-0C0E-44BD-9C69-B181917CDB8C}" type="presOf" srcId="{43C5E9AB-8730-4B92-9CF9-AFEEA6C5FF89}" destId="{7F96592E-F692-4FB0-958B-35B99D1DDECD}" srcOrd="1" destOrd="0" presId="urn:microsoft.com/office/officeart/2008/layout/NameandTitleOrganizationalChart"/>
    <dgm:cxn modelId="{85065A70-E741-4DB6-ABEA-1F008626E9E1}" type="presOf" srcId="{05A489E7-8A4E-488D-8CD0-D0222F83D353}" destId="{AFB2721C-076B-44B7-9745-0FCF5E1E9AFE}" srcOrd="0" destOrd="0" presId="urn:microsoft.com/office/officeart/2008/layout/NameandTitleOrganizationalChart"/>
    <dgm:cxn modelId="{36C9CCD9-491A-4424-A5F3-954A98DF1134}" type="presOf" srcId="{43C5E9AB-8730-4B92-9CF9-AFEEA6C5FF89}" destId="{379D0902-8A8E-4EC0-B19C-F28F047E7824}" srcOrd="0" destOrd="0" presId="urn:microsoft.com/office/officeart/2008/layout/NameandTitleOrganizationalChart"/>
    <dgm:cxn modelId="{C5E92CB7-9C12-459A-A190-64CE2D58202E}" type="presParOf" srcId="{EE5F7E8F-B946-43F1-9121-947966FAAC2A}" destId="{3C96A2B3-4E86-49AE-BBA4-3013461FE876}" srcOrd="0" destOrd="0" presId="urn:microsoft.com/office/officeart/2008/layout/NameandTitleOrganizationalChart"/>
    <dgm:cxn modelId="{9E4172F9-68CE-4AF8-9160-73BEFFD87C7A}" type="presParOf" srcId="{3C96A2B3-4E86-49AE-BBA4-3013461FE876}" destId="{9D17DCD7-ADCB-4A67-A132-7E12C43CBE1A}" srcOrd="0" destOrd="0" presId="urn:microsoft.com/office/officeart/2008/layout/NameandTitleOrganizationalChart"/>
    <dgm:cxn modelId="{F3882152-4EF7-4D53-888D-19FE7AE86384}" type="presParOf" srcId="{9D17DCD7-ADCB-4A67-A132-7E12C43CBE1A}" destId="{3F86B56E-E737-4730-B9A8-C00DE84414C8}" srcOrd="0" destOrd="0" presId="urn:microsoft.com/office/officeart/2008/layout/NameandTitleOrganizationalChart"/>
    <dgm:cxn modelId="{2FAE51D8-265D-40DA-9222-6DE57CFE6068}" type="presParOf" srcId="{9D17DCD7-ADCB-4A67-A132-7E12C43CBE1A}" destId="{FF01F13C-E8B3-46A6-BC16-BB6D713B9233}" srcOrd="1" destOrd="0" presId="urn:microsoft.com/office/officeart/2008/layout/NameandTitleOrganizationalChart"/>
    <dgm:cxn modelId="{FBEEDB4F-6B93-483F-A71C-B88315E9FC57}" type="presParOf" srcId="{9D17DCD7-ADCB-4A67-A132-7E12C43CBE1A}" destId="{FC16432B-4BD2-4F27-975B-5C1C81E661D7}" srcOrd="2" destOrd="0" presId="urn:microsoft.com/office/officeart/2008/layout/NameandTitleOrganizationalChart"/>
    <dgm:cxn modelId="{B6849039-F1AB-405C-971B-FC8E3719F10F}" type="presParOf" srcId="{3C96A2B3-4E86-49AE-BBA4-3013461FE876}" destId="{5B05E7AD-FAE2-4895-92B1-3BDBEA50206B}" srcOrd="1" destOrd="0" presId="urn:microsoft.com/office/officeart/2008/layout/NameandTitleOrganizationalChart"/>
    <dgm:cxn modelId="{48285018-9A28-430E-849D-5C179069BF39}" type="presParOf" srcId="{5B05E7AD-FAE2-4895-92B1-3BDBEA50206B}" destId="{92DBC225-14BE-4D60-AA28-53E3399D466D}" srcOrd="0" destOrd="0" presId="urn:microsoft.com/office/officeart/2008/layout/NameandTitleOrganizationalChart"/>
    <dgm:cxn modelId="{58C7C95E-E608-496E-B9C7-34EDA9F3FFD3}" type="presParOf" srcId="{5B05E7AD-FAE2-4895-92B1-3BDBEA50206B}" destId="{3A927DC8-E0C3-4A99-9645-9988E275A271}" srcOrd="1" destOrd="0" presId="urn:microsoft.com/office/officeart/2008/layout/NameandTitleOrganizationalChart"/>
    <dgm:cxn modelId="{37A98DE5-59DA-4C03-82FA-FA7F67E76529}" type="presParOf" srcId="{3A927DC8-E0C3-4A99-9645-9988E275A271}" destId="{ECBE344F-167B-424D-8831-77D8A4C48C4D}" srcOrd="0" destOrd="0" presId="urn:microsoft.com/office/officeart/2008/layout/NameandTitleOrganizationalChart"/>
    <dgm:cxn modelId="{B445C248-E9C6-4748-AF9E-FC8E7A8DB105}" type="presParOf" srcId="{ECBE344F-167B-424D-8831-77D8A4C48C4D}" destId="{EB8ABFE3-5A88-447E-8849-9D8DA41E64DB}" srcOrd="0" destOrd="0" presId="urn:microsoft.com/office/officeart/2008/layout/NameandTitleOrganizationalChart"/>
    <dgm:cxn modelId="{7E0DFB20-154D-4B27-93D1-30D607095069}" type="presParOf" srcId="{ECBE344F-167B-424D-8831-77D8A4C48C4D}" destId="{368B0B4B-DB48-4D09-9775-D4B165C3AD7C}" srcOrd="1" destOrd="0" presId="urn:microsoft.com/office/officeart/2008/layout/NameandTitleOrganizationalChart"/>
    <dgm:cxn modelId="{A4465347-B618-482B-AE70-36A795F86408}" type="presParOf" srcId="{ECBE344F-167B-424D-8831-77D8A4C48C4D}" destId="{7ADF089C-D6E5-45F5-8F30-F6F8E64E2921}" srcOrd="2" destOrd="0" presId="urn:microsoft.com/office/officeart/2008/layout/NameandTitleOrganizationalChart"/>
    <dgm:cxn modelId="{52DEE39D-E1D0-49C0-B655-E5150E3021EE}" type="presParOf" srcId="{3A927DC8-E0C3-4A99-9645-9988E275A271}" destId="{3EFAC738-0EE6-4FF6-8A4E-8390C0C8D348}" srcOrd="1" destOrd="0" presId="urn:microsoft.com/office/officeart/2008/layout/NameandTitleOrganizationalChart"/>
    <dgm:cxn modelId="{3F7429BD-0355-4085-9F0A-F634BC747889}" type="presParOf" srcId="{3A927DC8-E0C3-4A99-9645-9988E275A271}" destId="{7E5A4300-78A2-41A7-83A3-EA4169CEED90}" srcOrd="2" destOrd="0" presId="urn:microsoft.com/office/officeart/2008/layout/NameandTitleOrganizationalChart"/>
    <dgm:cxn modelId="{AEBD0B3B-88EF-4CB1-B635-A0A9C902DB82}" type="presParOf" srcId="{5B05E7AD-FAE2-4895-92B1-3BDBEA50206B}" destId="{79FFA3D5-68A8-45DF-B64F-97794392B24D}" srcOrd="2" destOrd="0" presId="urn:microsoft.com/office/officeart/2008/layout/NameandTitleOrganizationalChart"/>
    <dgm:cxn modelId="{F9C1AFEC-17C9-425B-941D-956DB444DC9D}" type="presParOf" srcId="{5B05E7AD-FAE2-4895-92B1-3BDBEA50206B}" destId="{A56940C6-8440-44C4-91C7-DD3EE82B9939}" srcOrd="3" destOrd="0" presId="urn:microsoft.com/office/officeart/2008/layout/NameandTitleOrganizationalChart"/>
    <dgm:cxn modelId="{90130FBA-18DC-4005-8051-3ED30352667C}" type="presParOf" srcId="{A56940C6-8440-44C4-91C7-DD3EE82B9939}" destId="{FD7522D5-D2D6-487B-ABDF-98B38896BD99}" srcOrd="0" destOrd="0" presId="urn:microsoft.com/office/officeart/2008/layout/NameandTitleOrganizationalChart"/>
    <dgm:cxn modelId="{2DAEB1CC-C4DA-4426-87C3-450F81254B96}" type="presParOf" srcId="{FD7522D5-D2D6-487B-ABDF-98B38896BD99}" destId="{13D010ED-6AF1-44C2-AE1D-5F5A3DB35C31}" srcOrd="0" destOrd="0" presId="urn:microsoft.com/office/officeart/2008/layout/NameandTitleOrganizationalChart"/>
    <dgm:cxn modelId="{21CDBBEA-6F6B-4740-A6D6-D1EFD8DEC164}" type="presParOf" srcId="{FD7522D5-D2D6-487B-ABDF-98B38896BD99}" destId="{2F46159F-8211-4CC5-84BE-698B7936CF3C}" srcOrd="1" destOrd="0" presId="urn:microsoft.com/office/officeart/2008/layout/NameandTitleOrganizationalChart"/>
    <dgm:cxn modelId="{A8D393C2-3B66-4EC5-9C17-D5F7FABE5F83}" type="presParOf" srcId="{FD7522D5-D2D6-487B-ABDF-98B38896BD99}" destId="{B40A05FC-A8E0-429E-B945-3268815FABFF}" srcOrd="2" destOrd="0" presId="urn:microsoft.com/office/officeart/2008/layout/NameandTitleOrganizationalChart"/>
    <dgm:cxn modelId="{3157D220-57D8-49FD-9462-D70290AE3F7B}" type="presParOf" srcId="{A56940C6-8440-44C4-91C7-DD3EE82B9939}" destId="{892A25C4-4CB6-4ACA-8D54-199DD635189B}" srcOrd="1" destOrd="0" presId="urn:microsoft.com/office/officeart/2008/layout/NameandTitleOrganizationalChart"/>
    <dgm:cxn modelId="{31B543B4-B410-461C-8BF4-83FF785FAB85}" type="presParOf" srcId="{A56940C6-8440-44C4-91C7-DD3EE82B9939}" destId="{BD221DC2-B10E-4104-BB82-859CCC3A4C59}" srcOrd="2" destOrd="0" presId="urn:microsoft.com/office/officeart/2008/layout/NameandTitleOrganizationalChart"/>
    <dgm:cxn modelId="{945FAE87-45A0-4A57-96EF-8861AC08CA48}" type="presParOf" srcId="{5B05E7AD-FAE2-4895-92B1-3BDBEA50206B}" destId="{9FBC6CD7-DB84-4DC1-B023-D37A5BEE9F0A}" srcOrd="4" destOrd="0" presId="urn:microsoft.com/office/officeart/2008/layout/NameandTitleOrganizationalChart"/>
    <dgm:cxn modelId="{A56062E7-E120-4F26-AAFD-270EC82ED57E}" type="presParOf" srcId="{5B05E7AD-FAE2-4895-92B1-3BDBEA50206B}" destId="{6F151920-DE7E-4C70-8955-4DEA4FA3C81E}" srcOrd="5" destOrd="0" presId="urn:microsoft.com/office/officeart/2008/layout/NameandTitleOrganizationalChart"/>
    <dgm:cxn modelId="{EC790AFE-7B70-45BA-831B-B081124B969C}" type="presParOf" srcId="{6F151920-DE7E-4C70-8955-4DEA4FA3C81E}" destId="{9CC1E911-6DDA-4D68-8DA0-0DF10E1365A4}" srcOrd="0" destOrd="0" presId="urn:microsoft.com/office/officeart/2008/layout/NameandTitleOrganizationalChart"/>
    <dgm:cxn modelId="{5842D280-2FFC-414D-8CD3-8E39806E598A}" type="presParOf" srcId="{9CC1E911-6DDA-4D68-8DA0-0DF10E1365A4}" destId="{3B285BCD-BD7D-4797-B2A8-232E9888CCCA}" srcOrd="0" destOrd="0" presId="urn:microsoft.com/office/officeart/2008/layout/NameandTitleOrganizationalChart"/>
    <dgm:cxn modelId="{4F6B43E5-D483-4BE2-9661-3FD144D9ED61}" type="presParOf" srcId="{9CC1E911-6DDA-4D68-8DA0-0DF10E1365A4}" destId="{BA93FACD-BF2E-48FF-B165-4EE0D202165F}" srcOrd="1" destOrd="0" presId="urn:microsoft.com/office/officeart/2008/layout/NameandTitleOrganizationalChart"/>
    <dgm:cxn modelId="{88662F71-B8A6-4A61-A406-448A5C517510}" type="presParOf" srcId="{9CC1E911-6DDA-4D68-8DA0-0DF10E1365A4}" destId="{7E62D3A2-BD48-46CF-B77C-8811674F9366}" srcOrd="2" destOrd="0" presId="urn:microsoft.com/office/officeart/2008/layout/NameandTitleOrganizationalChart"/>
    <dgm:cxn modelId="{325E6D6C-58D8-4401-81A3-585D09932BE2}" type="presParOf" srcId="{6F151920-DE7E-4C70-8955-4DEA4FA3C81E}" destId="{BCD85B59-550A-4C63-8973-1C78B90D4359}" srcOrd="1" destOrd="0" presId="urn:microsoft.com/office/officeart/2008/layout/NameandTitleOrganizationalChart"/>
    <dgm:cxn modelId="{6130AAE3-26B7-45A8-853C-294FB78EC68F}" type="presParOf" srcId="{6F151920-DE7E-4C70-8955-4DEA4FA3C81E}" destId="{7032F58D-DE0B-4C50-87E3-3C6847955D51}" srcOrd="2" destOrd="0" presId="urn:microsoft.com/office/officeart/2008/layout/NameandTitleOrganizationalChart"/>
    <dgm:cxn modelId="{3E76B7C2-8B7E-499C-8596-700272A39334}" type="presParOf" srcId="{5B05E7AD-FAE2-4895-92B1-3BDBEA50206B}" destId="{AFB2721C-076B-44B7-9745-0FCF5E1E9AFE}" srcOrd="6" destOrd="0" presId="urn:microsoft.com/office/officeart/2008/layout/NameandTitleOrganizationalChart"/>
    <dgm:cxn modelId="{76F6E147-51C3-4D32-9AA9-38A0F8D1963C}" type="presParOf" srcId="{5B05E7AD-FAE2-4895-92B1-3BDBEA50206B}" destId="{B4218F9F-F94A-4039-97C4-D31D2F50B2FA}" srcOrd="7" destOrd="0" presId="urn:microsoft.com/office/officeart/2008/layout/NameandTitleOrganizationalChart"/>
    <dgm:cxn modelId="{A6E33DC6-323A-444B-A544-E51012F397C1}" type="presParOf" srcId="{B4218F9F-F94A-4039-97C4-D31D2F50B2FA}" destId="{0557F226-4E43-4D82-B2A5-8C188439C4B9}" srcOrd="0" destOrd="0" presId="urn:microsoft.com/office/officeart/2008/layout/NameandTitleOrganizationalChart"/>
    <dgm:cxn modelId="{A24D2858-3D38-421C-96A9-C664CD6D0DE3}" type="presParOf" srcId="{0557F226-4E43-4D82-B2A5-8C188439C4B9}" destId="{465EC64E-0299-43E1-B52D-2CD7DC4B3D35}" srcOrd="0" destOrd="0" presId="urn:microsoft.com/office/officeart/2008/layout/NameandTitleOrganizationalChart"/>
    <dgm:cxn modelId="{96A64EE6-B25C-47D2-A8FE-3969E27B4C85}" type="presParOf" srcId="{0557F226-4E43-4D82-B2A5-8C188439C4B9}" destId="{3C0980FF-D69F-438F-A925-DA626E587BC6}" srcOrd="1" destOrd="0" presId="urn:microsoft.com/office/officeart/2008/layout/NameandTitleOrganizationalChart"/>
    <dgm:cxn modelId="{8FB17F91-A581-4086-82CE-62FF666AD63A}" type="presParOf" srcId="{0557F226-4E43-4D82-B2A5-8C188439C4B9}" destId="{97D8E587-2BC7-4633-93DD-E4971A2EA55F}" srcOrd="2" destOrd="0" presId="urn:microsoft.com/office/officeart/2008/layout/NameandTitleOrganizationalChart"/>
    <dgm:cxn modelId="{D4C2AE03-D861-4E10-A890-FBCE0380E565}" type="presParOf" srcId="{B4218F9F-F94A-4039-97C4-D31D2F50B2FA}" destId="{1AF1069B-AB51-4A50-B331-B82D19FD3A58}" srcOrd="1" destOrd="0" presId="urn:microsoft.com/office/officeart/2008/layout/NameandTitleOrganizationalChart"/>
    <dgm:cxn modelId="{0F3C4D39-C479-4331-8A7B-DF0977104498}" type="presParOf" srcId="{B4218F9F-F94A-4039-97C4-D31D2F50B2FA}" destId="{33FCC2B8-9FA7-43FF-B90F-BF6BE65877B7}" srcOrd="2" destOrd="0" presId="urn:microsoft.com/office/officeart/2008/layout/NameandTitleOrganizationalChart"/>
    <dgm:cxn modelId="{9F936A09-1231-4A3B-A658-4E2DDDC1B7BC}" type="presParOf" srcId="{5B05E7AD-FAE2-4895-92B1-3BDBEA50206B}" destId="{A0481AAF-921E-41B0-9272-37F1A2F5F34A}" srcOrd="8" destOrd="0" presId="urn:microsoft.com/office/officeart/2008/layout/NameandTitleOrganizationalChart"/>
    <dgm:cxn modelId="{16ECE0C2-7CD0-4A92-929B-30B3AB25B043}" type="presParOf" srcId="{5B05E7AD-FAE2-4895-92B1-3BDBEA50206B}" destId="{D793B964-A4A7-4F09-AA6A-B28A913D301C}" srcOrd="9" destOrd="0" presId="urn:microsoft.com/office/officeart/2008/layout/NameandTitleOrganizationalChart"/>
    <dgm:cxn modelId="{F3929627-E497-42BE-AD2C-30E419B12AAF}" type="presParOf" srcId="{D793B964-A4A7-4F09-AA6A-B28A913D301C}" destId="{FD8860F7-A8A3-4E68-AFF3-10C06CDFD63A}" srcOrd="0" destOrd="0" presId="urn:microsoft.com/office/officeart/2008/layout/NameandTitleOrganizationalChart"/>
    <dgm:cxn modelId="{27E26963-51DE-4315-BA5A-5D4D615599BF}" type="presParOf" srcId="{FD8860F7-A8A3-4E68-AFF3-10C06CDFD63A}" destId="{379D0902-8A8E-4EC0-B19C-F28F047E7824}" srcOrd="0" destOrd="0" presId="urn:microsoft.com/office/officeart/2008/layout/NameandTitleOrganizationalChart"/>
    <dgm:cxn modelId="{AB352578-E4EF-40F9-B09C-2558148C7E1B}" type="presParOf" srcId="{FD8860F7-A8A3-4E68-AFF3-10C06CDFD63A}" destId="{A628FE81-D077-48B6-8657-48E37752F8A4}" srcOrd="1" destOrd="0" presId="urn:microsoft.com/office/officeart/2008/layout/NameandTitleOrganizationalChart"/>
    <dgm:cxn modelId="{4DE1E93A-1A56-4A3B-9E3E-D6E0DC9BB98F}" type="presParOf" srcId="{FD8860F7-A8A3-4E68-AFF3-10C06CDFD63A}" destId="{7F96592E-F692-4FB0-958B-35B99D1DDECD}" srcOrd="2" destOrd="0" presId="urn:microsoft.com/office/officeart/2008/layout/NameandTitleOrganizationalChart"/>
    <dgm:cxn modelId="{BF8AF7DD-1FE5-40F2-930B-DACDDF0B3FCA}" type="presParOf" srcId="{D793B964-A4A7-4F09-AA6A-B28A913D301C}" destId="{B0837BA5-3EDE-4354-9C33-BC704EDDD883}" srcOrd="1" destOrd="0" presId="urn:microsoft.com/office/officeart/2008/layout/NameandTitleOrganizationalChart"/>
    <dgm:cxn modelId="{C8241F18-EDA9-4294-A450-0F55421FEE79}" type="presParOf" srcId="{D793B964-A4A7-4F09-AA6A-B28A913D301C}" destId="{7828EEB3-09EA-4234-89FD-BF0B3073E301}" srcOrd="2" destOrd="0" presId="urn:microsoft.com/office/officeart/2008/layout/NameandTitleOrganizationalChart"/>
    <dgm:cxn modelId="{7570B64A-0B5D-4A30-9F7F-74A6EA7FCCD4}" type="presParOf" srcId="{3C96A2B3-4E86-49AE-BBA4-3013461FE876}" destId="{D39D4612-DB4C-4AD9-9512-975489D71C6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994124-0F1A-7E4E-9E61-436340BE889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GB"/>
        </a:p>
      </dgm:t>
    </dgm:pt>
    <dgm:pt modelId="{B8A46AB9-6749-0342-B4E9-3D8D31E4D116}">
      <dgm:prSet phldrT="[Text]" custT="1"/>
      <dgm:spPr/>
      <dgm:t>
        <a:bodyPr/>
        <a:lstStyle/>
        <a:p>
          <a:pPr algn="just"/>
          <a:r>
            <a:rPr lang="bg-BG" sz="1600" noProof="0" dirty="0">
              <a:solidFill>
                <a:schemeClr val="accent2">
                  <a:lumMod val="75000"/>
                </a:schemeClr>
              </a:solidFill>
            </a:rPr>
            <a:t>Инсталиране на соларни системи за топла вода в 10 детски градини - в гр. Благоевград и селата Покровник, Церово</a:t>
          </a:r>
          <a:r>
            <a:rPr lang="en-US" sz="1600" noProof="0" dirty="0">
              <a:solidFill>
                <a:schemeClr val="accent2">
                  <a:lumMod val="75000"/>
                </a:schemeClr>
              </a:solidFill>
            </a:rPr>
            <a:t> </a:t>
          </a:r>
          <a:r>
            <a:rPr lang="bg-BG" sz="1600" noProof="0" dirty="0">
              <a:solidFill>
                <a:schemeClr val="accent2">
                  <a:lumMod val="75000"/>
                </a:schemeClr>
              </a:solidFill>
            </a:rPr>
            <a:t>и Зелен дол.</a:t>
          </a:r>
        </a:p>
        <a:p>
          <a:pPr algn="just"/>
          <a:r>
            <a:rPr lang="en-US" sz="1600" noProof="0" dirty="0">
              <a:solidFill>
                <a:schemeClr val="accent5"/>
              </a:solidFill>
            </a:rPr>
            <a:t>Installation of solar hot water systems in 10 kindergartens - in Blagoevgrad and the villages of </a:t>
          </a:r>
          <a:r>
            <a:rPr lang="en-US" sz="1600" noProof="0" dirty="0" err="1">
              <a:solidFill>
                <a:schemeClr val="accent5"/>
              </a:solidFill>
            </a:rPr>
            <a:t>Pokrovnik</a:t>
          </a:r>
          <a:r>
            <a:rPr lang="en-US" sz="1600" noProof="0" dirty="0">
              <a:solidFill>
                <a:schemeClr val="accent5"/>
              </a:solidFill>
            </a:rPr>
            <a:t>, </a:t>
          </a:r>
          <a:r>
            <a:rPr lang="en-US" sz="1600" noProof="0" dirty="0" err="1">
              <a:solidFill>
                <a:schemeClr val="accent5"/>
              </a:solidFill>
            </a:rPr>
            <a:t>Tserovo</a:t>
          </a:r>
          <a:r>
            <a:rPr lang="en-US" sz="1600" noProof="0" dirty="0">
              <a:solidFill>
                <a:schemeClr val="accent5"/>
              </a:solidFill>
            </a:rPr>
            <a:t> and </a:t>
          </a:r>
          <a:r>
            <a:rPr lang="en-US" sz="1600" noProof="0" dirty="0" err="1">
              <a:solidFill>
                <a:schemeClr val="accent5"/>
              </a:solidFill>
            </a:rPr>
            <a:t>Zelen</a:t>
          </a:r>
          <a:r>
            <a:rPr lang="en-US" sz="1600" noProof="0" dirty="0">
              <a:solidFill>
                <a:schemeClr val="accent5"/>
              </a:solidFill>
            </a:rPr>
            <a:t> dol.</a:t>
          </a:r>
        </a:p>
      </dgm:t>
    </dgm:pt>
    <dgm:pt modelId="{E26A0033-C8AC-3E4E-B8DC-765D20AA34C9}" type="parTrans" cxnId="{FC85F672-6564-6D42-8CFE-820A046F4FEB}">
      <dgm:prSet/>
      <dgm:spPr/>
      <dgm:t>
        <a:bodyPr/>
        <a:lstStyle/>
        <a:p>
          <a:endParaRPr lang="en-GB"/>
        </a:p>
      </dgm:t>
    </dgm:pt>
    <dgm:pt modelId="{DDBA32CF-437F-154E-BBA9-B2AF34B29AE8}" type="sibTrans" cxnId="{FC85F672-6564-6D42-8CFE-820A046F4FEB}">
      <dgm:prSet/>
      <dgm:spPr/>
      <dgm:t>
        <a:bodyPr/>
        <a:lstStyle/>
        <a:p>
          <a:endParaRPr lang="en-GB"/>
        </a:p>
      </dgm:t>
    </dgm:pt>
    <dgm:pt modelId="{27DA184B-7125-984C-BB4E-A66071D778B5}">
      <dgm:prSet custT="1"/>
      <dgm:spPr/>
      <dgm:t>
        <a:bodyPr/>
        <a:lstStyle/>
        <a:p>
          <a:pPr algn="just"/>
          <a:r>
            <a:rPr lang="bg-BG" sz="1600" noProof="0" dirty="0">
              <a:solidFill>
                <a:schemeClr val="accent2">
                  <a:lumMod val="75000"/>
                </a:schemeClr>
              </a:solidFill>
            </a:rPr>
            <a:t>Създаване на електронна база данни с публичен достъп и с възможност за актуализиране в реално време, включваща:  2 регистъра за зелената система и уличната растителност в града и 1 регистър на използваните горива.</a:t>
          </a:r>
        </a:p>
        <a:p>
          <a:pPr algn="just"/>
          <a:r>
            <a:rPr lang="en-US" sz="1600" noProof="0" dirty="0">
              <a:solidFill>
                <a:schemeClr val="accent5"/>
              </a:solidFill>
            </a:rPr>
            <a:t>Creation of an electronic database with public access and with the possibility for real-time updating, including: 2 registers for the green system and street vegetation in the city and 1 register of used fuels.</a:t>
          </a:r>
          <a:r>
            <a:rPr lang="bg-BG" sz="1600" noProof="0" dirty="0">
              <a:solidFill>
                <a:schemeClr val="accent5"/>
              </a:solidFill>
            </a:rPr>
            <a:t> </a:t>
          </a:r>
          <a:endParaRPr lang="bg-BG" sz="1600" dirty="0">
            <a:solidFill>
              <a:schemeClr val="accent5"/>
            </a:solidFill>
          </a:endParaRPr>
        </a:p>
      </dgm:t>
    </dgm:pt>
    <dgm:pt modelId="{96961373-9D6B-7549-947C-DB5ED9FE5001}" type="parTrans" cxnId="{DD20E2AD-F1C2-6246-B26E-8AB7EE1A8BA5}">
      <dgm:prSet/>
      <dgm:spPr/>
      <dgm:t>
        <a:bodyPr/>
        <a:lstStyle/>
        <a:p>
          <a:endParaRPr lang="en-GB"/>
        </a:p>
      </dgm:t>
    </dgm:pt>
    <dgm:pt modelId="{7321E968-A64C-FD42-BE77-A66CE92980FF}" type="sibTrans" cxnId="{DD20E2AD-F1C2-6246-B26E-8AB7EE1A8BA5}">
      <dgm:prSet/>
      <dgm:spPr/>
      <dgm:t>
        <a:bodyPr/>
        <a:lstStyle/>
        <a:p>
          <a:endParaRPr lang="en-GB"/>
        </a:p>
      </dgm:t>
    </dgm:pt>
    <dgm:pt modelId="{53BC1F6C-D99D-4ED6-AFAA-5E87F66D8774}" type="pres">
      <dgm:prSet presAssocID="{71994124-0F1A-7E4E-9E61-436340BE889A}" presName="Name0" presStyleCnt="0">
        <dgm:presLayoutVars>
          <dgm:dir/>
        </dgm:presLayoutVars>
      </dgm:prSet>
      <dgm:spPr/>
      <dgm:t>
        <a:bodyPr/>
        <a:lstStyle/>
        <a:p>
          <a:endParaRPr lang="bg-BG"/>
        </a:p>
      </dgm:t>
    </dgm:pt>
    <dgm:pt modelId="{00EED25E-1290-4732-97FE-78E475A7A303}" type="pres">
      <dgm:prSet presAssocID="{B8A46AB9-6749-0342-B4E9-3D8D31E4D116}" presName="noChildren" presStyleCnt="0"/>
      <dgm:spPr/>
    </dgm:pt>
    <dgm:pt modelId="{D586714C-D7A5-4C28-B6F5-8B422D65DC8B}" type="pres">
      <dgm:prSet presAssocID="{B8A46AB9-6749-0342-B4E9-3D8D31E4D116}" presName="gap" presStyleCnt="0"/>
      <dgm:spPr/>
    </dgm:pt>
    <dgm:pt modelId="{76497D2E-1A7A-44DA-B285-B0BF1FBDFE06}" type="pres">
      <dgm:prSet presAssocID="{B8A46AB9-6749-0342-B4E9-3D8D31E4D116}" presName="medCircle2" presStyleLbl="vennNode1" presStyleIdx="0" presStyleCnt="2" custLinFactNeighborX="630" custLinFactNeighborY="2355"/>
      <dgm:spPr/>
    </dgm:pt>
    <dgm:pt modelId="{72FB427B-A4DC-4C27-BDF4-42F07325DE0C}" type="pres">
      <dgm:prSet presAssocID="{B8A46AB9-6749-0342-B4E9-3D8D31E4D116}" presName="txLvlOnly1" presStyleLbl="revTx" presStyleIdx="0" presStyleCnt="2"/>
      <dgm:spPr/>
      <dgm:t>
        <a:bodyPr/>
        <a:lstStyle/>
        <a:p>
          <a:endParaRPr lang="bg-BG"/>
        </a:p>
      </dgm:t>
    </dgm:pt>
    <dgm:pt modelId="{D054848B-9BD2-4B50-825E-4070CA2EA5D4}" type="pres">
      <dgm:prSet presAssocID="{27DA184B-7125-984C-BB4E-A66071D778B5}" presName="noChildren" presStyleCnt="0"/>
      <dgm:spPr/>
    </dgm:pt>
    <dgm:pt modelId="{F65C7E4C-CCEC-46B0-A112-524F478D1F40}" type="pres">
      <dgm:prSet presAssocID="{27DA184B-7125-984C-BB4E-A66071D778B5}" presName="gap" presStyleCnt="0"/>
      <dgm:spPr/>
    </dgm:pt>
    <dgm:pt modelId="{57A0B0C0-5FC7-4C39-9027-D2CDC27BF2D6}" type="pres">
      <dgm:prSet presAssocID="{27DA184B-7125-984C-BB4E-A66071D778B5}" presName="medCircle2" presStyleLbl="vennNode1" presStyleIdx="1" presStyleCnt="2" custLinFactNeighborX="-5247" custLinFactNeighborY="20543"/>
      <dgm:spPr/>
    </dgm:pt>
    <dgm:pt modelId="{3BA5B718-FFC6-4796-AA01-3A760D35A125}" type="pres">
      <dgm:prSet presAssocID="{27DA184B-7125-984C-BB4E-A66071D778B5}" presName="txLvlOnly1" presStyleLbl="revTx" presStyleIdx="1" presStyleCnt="2" custScaleY="163063" custLinFactNeighborX="-100" custLinFactNeighborY="19836"/>
      <dgm:spPr/>
      <dgm:t>
        <a:bodyPr/>
        <a:lstStyle/>
        <a:p>
          <a:endParaRPr lang="bg-BG"/>
        </a:p>
      </dgm:t>
    </dgm:pt>
  </dgm:ptLst>
  <dgm:cxnLst>
    <dgm:cxn modelId="{DD20E2AD-F1C2-6246-B26E-8AB7EE1A8BA5}" srcId="{71994124-0F1A-7E4E-9E61-436340BE889A}" destId="{27DA184B-7125-984C-BB4E-A66071D778B5}" srcOrd="1" destOrd="0" parTransId="{96961373-9D6B-7549-947C-DB5ED9FE5001}" sibTransId="{7321E968-A64C-FD42-BE77-A66CE92980FF}"/>
    <dgm:cxn modelId="{5BA6438E-1D7B-410A-AB9D-BE6764B5606D}" type="presOf" srcId="{B8A46AB9-6749-0342-B4E9-3D8D31E4D116}" destId="{72FB427B-A4DC-4C27-BDF4-42F07325DE0C}" srcOrd="0" destOrd="0" presId="urn:microsoft.com/office/officeart/2008/layout/VerticalCircleList"/>
    <dgm:cxn modelId="{A1C13A61-6780-46B3-BA9D-E12F81A2B6E8}" type="presOf" srcId="{27DA184B-7125-984C-BB4E-A66071D778B5}" destId="{3BA5B718-FFC6-4796-AA01-3A760D35A125}" srcOrd="0" destOrd="0" presId="urn:microsoft.com/office/officeart/2008/layout/VerticalCircleList"/>
    <dgm:cxn modelId="{48DEDFB7-60D5-4331-9F40-943D340BCA52}" type="presOf" srcId="{71994124-0F1A-7E4E-9E61-436340BE889A}" destId="{53BC1F6C-D99D-4ED6-AFAA-5E87F66D8774}" srcOrd="0" destOrd="0" presId="urn:microsoft.com/office/officeart/2008/layout/VerticalCircleList"/>
    <dgm:cxn modelId="{FC85F672-6564-6D42-8CFE-820A046F4FEB}" srcId="{71994124-0F1A-7E4E-9E61-436340BE889A}" destId="{B8A46AB9-6749-0342-B4E9-3D8D31E4D116}" srcOrd="0" destOrd="0" parTransId="{E26A0033-C8AC-3E4E-B8DC-765D20AA34C9}" sibTransId="{DDBA32CF-437F-154E-BBA9-B2AF34B29AE8}"/>
    <dgm:cxn modelId="{71B4A703-19BD-434E-AED8-070CD7087F36}" type="presParOf" srcId="{53BC1F6C-D99D-4ED6-AFAA-5E87F66D8774}" destId="{00EED25E-1290-4732-97FE-78E475A7A303}" srcOrd="0" destOrd="0" presId="urn:microsoft.com/office/officeart/2008/layout/VerticalCircleList"/>
    <dgm:cxn modelId="{610D9044-EACD-499C-B490-D788F6D37E09}" type="presParOf" srcId="{00EED25E-1290-4732-97FE-78E475A7A303}" destId="{D586714C-D7A5-4C28-B6F5-8B422D65DC8B}" srcOrd="0" destOrd="0" presId="urn:microsoft.com/office/officeart/2008/layout/VerticalCircleList"/>
    <dgm:cxn modelId="{5F5E744B-D626-4BA2-AC91-E5BA73F798B2}" type="presParOf" srcId="{00EED25E-1290-4732-97FE-78E475A7A303}" destId="{76497D2E-1A7A-44DA-B285-B0BF1FBDFE06}" srcOrd="1" destOrd="0" presId="urn:microsoft.com/office/officeart/2008/layout/VerticalCircleList"/>
    <dgm:cxn modelId="{46AA9965-5816-448D-BB58-1E49CCBF2B0B}" type="presParOf" srcId="{00EED25E-1290-4732-97FE-78E475A7A303}" destId="{72FB427B-A4DC-4C27-BDF4-42F07325DE0C}" srcOrd="2" destOrd="0" presId="urn:microsoft.com/office/officeart/2008/layout/VerticalCircleList"/>
    <dgm:cxn modelId="{B1BA221A-5D55-487F-AE8F-8FBF7CAE5C19}" type="presParOf" srcId="{53BC1F6C-D99D-4ED6-AFAA-5E87F66D8774}" destId="{D054848B-9BD2-4B50-825E-4070CA2EA5D4}" srcOrd="1" destOrd="0" presId="urn:microsoft.com/office/officeart/2008/layout/VerticalCircleList"/>
    <dgm:cxn modelId="{1B4B70C0-1FEF-40E2-9561-DD2D4939171A}" type="presParOf" srcId="{D054848B-9BD2-4B50-825E-4070CA2EA5D4}" destId="{F65C7E4C-CCEC-46B0-A112-524F478D1F40}" srcOrd="0" destOrd="0" presId="urn:microsoft.com/office/officeart/2008/layout/VerticalCircleList"/>
    <dgm:cxn modelId="{73E61E66-B584-4297-9796-99E68217B889}" type="presParOf" srcId="{D054848B-9BD2-4B50-825E-4070CA2EA5D4}" destId="{57A0B0C0-5FC7-4C39-9027-D2CDC27BF2D6}" srcOrd="1" destOrd="0" presId="urn:microsoft.com/office/officeart/2008/layout/VerticalCircleList"/>
    <dgm:cxn modelId="{D223479D-2518-4429-AC38-BB17F86613E1}" type="presParOf" srcId="{D054848B-9BD2-4B50-825E-4070CA2EA5D4}" destId="{3BA5B718-FFC6-4796-AA01-3A760D35A12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994124-0F1A-7E4E-9E61-436340BE889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GB"/>
        </a:p>
      </dgm:t>
    </dgm:pt>
    <dgm:pt modelId="{B8A46AB9-6749-0342-B4E9-3D8D31E4D116}">
      <dgm:prSet phldrT="[Text]" custT="1"/>
      <dgm:spPr/>
      <dgm:t>
        <a:bodyPr/>
        <a:lstStyle/>
        <a:p>
          <a:pPr algn="just"/>
          <a:r>
            <a:rPr lang="bg-BG" sz="1600" dirty="0">
              <a:solidFill>
                <a:schemeClr val="accent2">
                  <a:lumMod val="75000"/>
                </a:schemeClr>
              </a:solidFill>
            </a:rPr>
            <a:t>Инсталиране на соларни системи за топла вода в 8 детски градини и 3 социални заведения на територията на община Симитли</a:t>
          </a:r>
          <a:r>
            <a:rPr lang="en-US" sz="1600" dirty="0">
              <a:solidFill>
                <a:schemeClr val="accent2">
                  <a:lumMod val="75000"/>
                </a:schemeClr>
              </a:solidFill>
            </a:rPr>
            <a:t>. </a:t>
          </a:r>
        </a:p>
        <a:p>
          <a:pPr algn="just"/>
          <a:r>
            <a:rPr lang="en-GB" sz="1600" dirty="0">
              <a:solidFill>
                <a:schemeClr val="accent5"/>
              </a:solidFill>
            </a:rPr>
            <a:t>Installation of solar hot water systems in 8 kindergartens and 3 social institutions on the territory of Muncipality of Simitli.</a:t>
          </a:r>
        </a:p>
      </dgm:t>
    </dgm:pt>
    <dgm:pt modelId="{E26A0033-C8AC-3E4E-B8DC-765D20AA34C9}" type="parTrans" cxnId="{FC85F672-6564-6D42-8CFE-820A046F4FEB}">
      <dgm:prSet/>
      <dgm:spPr/>
      <dgm:t>
        <a:bodyPr/>
        <a:lstStyle/>
        <a:p>
          <a:endParaRPr lang="en-GB"/>
        </a:p>
      </dgm:t>
    </dgm:pt>
    <dgm:pt modelId="{DDBA32CF-437F-154E-BBA9-B2AF34B29AE8}" type="sibTrans" cxnId="{FC85F672-6564-6D42-8CFE-820A046F4FEB}">
      <dgm:prSet/>
      <dgm:spPr/>
      <dgm:t>
        <a:bodyPr/>
        <a:lstStyle/>
        <a:p>
          <a:endParaRPr lang="en-GB"/>
        </a:p>
      </dgm:t>
    </dgm:pt>
    <dgm:pt modelId="{7299C3F9-FC97-44D5-ADB7-40F75AE3A872}">
      <dgm:prSet custT="1"/>
      <dgm:spPr/>
      <dgm:t>
        <a:bodyPr/>
        <a:lstStyle/>
        <a:p>
          <a:pPr algn="just"/>
          <a:r>
            <a:rPr lang="ru-RU" sz="1600" dirty="0">
              <a:solidFill>
                <a:schemeClr val="accent2">
                  <a:lumMod val="75000"/>
                </a:schemeClr>
              </a:solidFill>
            </a:rPr>
            <a:t>Пилотно въвеждане на домашно компостиране на биоразградими отпадъци в общо 1200 домакинства на територията на общините Кочериново и Бобошево. </a:t>
          </a:r>
        </a:p>
        <a:p>
          <a:pPr algn="just"/>
          <a:r>
            <a:rPr lang="en-US" sz="1600" dirty="0">
              <a:solidFill>
                <a:schemeClr val="accent5"/>
              </a:solidFill>
            </a:rPr>
            <a:t>Pilot introduction of home composting of biodegradable waste in a total of 1200 households in the municipalities of </a:t>
          </a:r>
          <a:r>
            <a:rPr lang="en-US" sz="1600" dirty="0" err="1">
              <a:solidFill>
                <a:schemeClr val="accent5"/>
              </a:solidFill>
            </a:rPr>
            <a:t>Kocherinovo</a:t>
          </a:r>
          <a:r>
            <a:rPr lang="en-US" sz="1600" dirty="0">
              <a:solidFill>
                <a:schemeClr val="accent5"/>
              </a:solidFill>
            </a:rPr>
            <a:t> and </a:t>
          </a:r>
          <a:r>
            <a:rPr lang="en-US" sz="1600" dirty="0" err="1">
              <a:solidFill>
                <a:schemeClr val="accent5"/>
              </a:solidFill>
            </a:rPr>
            <a:t>Boboshevo</a:t>
          </a:r>
          <a:r>
            <a:rPr lang="en-US" sz="1600" dirty="0">
              <a:solidFill>
                <a:schemeClr val="accent5"/>
              </a:solidFill>
            </a:rPr>
            <a:t>.</a:t>
          </a:r>
          <a:endParaRPr lang="bg-BG" sz="1600" dirty="0">
            <a:solidFill>
              <a:schemeClr val="accent5"/>
            </a:solidFill>
          </a:endParaRPr>
        </a:p>
      </dgm:t>
    </dgm:pt>
    <dgm:pt modelId="{C36EB5B9-81FE-4A97-948B-662A36F74088}" type="parTrans" cxnId="{B83817D8-A7FA-4469-8AF7-F28B0EE55E7F}">
      <dgm:prSet/>
      <dgm:spPr/>
      <dgm:t>
        <a:bodyPr/>
        <a:lstStyle/>
        <a:p>
          <a:endParaRPr lang="bg-BG"/>
        </a:p>
      </dgm:t>
    </dgm:pt>
    <dgm:pt modelId="{6EEEA5BC-EF71-403D-9C77-72DA51D0B0DF}" type="sibTrans" cxnId="{B83817D8-A7FA-4469-8AF7-F28B0EE55E7F}">
      <dgm:prSet/>
      <dgm:spPr/>
      <dgm:t>
        <a:bodyPr/>
        <a:lstStyle/>
        <a:p>
          <a:endParaRPr lang="bg-BG"/>
        </a:p>
      </dgm:t>
    </dgm:pt>
    <dgm:pt modelId="{53BC1F6C-D99D-4ED6-AFAA-5E87F66D8774}" type="pres">
      <dgm:prSet presAssocID="{71994124-0F1A-7E4E-9E61-436340BE889A}" presName="Name0" presStyleCnt="0">
        <dgm:presLayoutVars>
          <dgm:dir/>
        </dgm:presLayoutVars>
      </dgm:prSet>
      <dgm:spPr/>
      <dgm:t>
        <a:bodyPr/>
        <a:lstStyle/>
        <a:p>
          <a:endParaRPr lang="bg-BG"/>
        </a:p>
      </dgm:t>
    </dgm:pt>
    <dgm:pt modelId="{00EED25E-1290-4732-97FE-78E475A7A303}" type="pres">
      <dgm:prSet presAssocID="{B8A46AB9-6749-0342-B4E9-3D8D31E4D116}" presName="noChildren" presStyleCnt="0"/>
      <dgm:spPr/>
    </dgm:pt>
    <dgm:pt modelId="{D586714C-D7A5-4C28-B6F5-8B422D65DC8B}" type="pres">
      <dgm:prSet presAssocID="{B8A46AB9-6749-0342-B4E9-3D8D31E4D116}" presName="gap" presStyleCnt="0"/>
      <dgm:spPr/>
    </dgm:pt>
    <dgm:pt modelId="{76497D2E-1A7A-44DA-B285-B0BF1FBDFE06}" type="pres">
      <dgm:prSet presAssocID="{B8A46AB9-6749-0342-B4E9-3D8D31E4D116}" presName="medCircle2" presStyleLbl="vennNode1" presStyleIdx="0" presStyleCnt="2"/>
      <dgm:spPr/>
    </dgm:pt>
    <dgm:pt modelId="{72FB427B-A4DC-4C27-BDF4-42F07325DE0C}" type="pres">
      <dgm:prSet presAssocID="{B8A46AB9-6749-0342-B4E9-3D8D31E4D116}" presName="txLvlOnly1" presStyleLbl="revTx" presStyleIdx="0" presStyleCnt="2"/>
      <dgm:spPr/>
      <dgm:t>
        <a:bodyPr/>
        <a:lstStyle/>
        <a:p>
          <a:endParaRPr lang="bg-BG"/>
        </a:p>
      </dgm:t>
    </dgm:pt>
    <dgm:pt modelId="{69406CFA-1BD4-4B8C-BD46-8DA27B8C787E}" type="pres">
      <dgm:prSet presAssocID="{7299C3F9-FC97-44D5-ADB7-40F75AE3A872}" presName="noChildren" presStyleCnt="0"/>
      <dgm:spPr/>
    </dgm:pt>
    <dgm:pt modelId="{EB11579D-C849-4EB9-8FBC-D0203C2FE0D5}" type="pres">
      <dgm:prSet presAssocID="{7299C3F9-FC97-44D5-ADB7-40F75AE3A872}" presName="gap" presStyleCnt="0"/>
      <dgm:spPr/>
    </dgm:pt>
    <dgm:pt modelId="{4F3BE00A-724C-4F8F-A198-1A5499BC388F}" type="pres">
      <dgm:prSet presAssocID="{7299C3F9-FC97-44D5-ADB7-40F75AE3A872}" presName="medCircle2" presStyleLbl="vennNode1" presStyleIdx="1" presStyleCnt="2" custLinFactNeighborX="2851" custLinFactNeighborY="34631"/>
      <dgm:spPr/>
    </dgm:pt>
    <dgm:pt modelId="{EFEC55C7-A245-4CE5-BD19-1410984D1BCC}" type="pres">
      <dgm:prSet presAssocID="{7299C3F9-FC97-44D5-ADB7-40F75AE3A872}" presName="txLvlOnly1" presStyleLbl="revTx" presStyleIdx="1" presStyleCnt="2" custLinFactNeighborX="234" custLinFactNeighborY="39303"/>
      <dgm:spPr/>
      <dgm:t>
        <a:bodyPr/>
        <a:lstStyle/>
        <a:p>
          <a:endParaRPr lang="bg-BG"/>
        </a:p>
      </dgm:t>
    </dgm:pt>
  </dgm:ptLst>
  <dgm:cxnLst>
    <dgm:cxn modelId="{64FB2B5D-3EA2-4782-BE1E-7F7AD00A7183}" type="presOf" srcId="{B8A46AB9-6749-0342-B4E9-3D8D31E4D116}" destId="{72FB427B-A4DC-4C27-BDF4-42F07325DE0C}" srcOrd="0" destOrd="0" presId="urn:microsoft.com/office/officeart/2008/layout/VerticalCircleList"/>
    <dgm:cxn modelId="{388CF5EC-32CE-4702-B439-BCD78A6416B6}" type="presOf" srcId="{7299C3F9-FC97-44D5-ADB7-40F75AE3A872}" destId="{EFEC55C7-A245-4CE5-BD19-1410984D1BCC}" srcOrd="0" destOrd="0" presId="urn:microsoft.com/office/officeart/2008/layout/VerticalCircleList"/>
    <dgm:cxn modelId="{47C0CA33-E2F1-40E0-9080-35FDD534E42E}" type="presOf" srcId="{71994124-0F1A-7E4E-9E61-436340BE889A}" destId="{53BC1F6C-D99D-4ED6-AFAA-5E87F66D8774}" srcOrd="0" destOrd="0" presId="urn:microsoft.com/office/officeart/2008/layout/VerticalCircleList"/>
    <dgm:cxn modelId="{B83817D8-A7FA-4469-8AF7-F28B0EE55E7F}" srcId="{71994124-0F1A-7E4E-9E61-436340BE889A}" destId="{7299C3F9-FC97-44D5-ADB7-40F75AE3A872}" srcOrd="1" destOrd="0" parTransId="{C36EB5B9-81FE-4A97-948B-662A36F74088}" sibTransId="{6EEEA5BC-EF71-403D-9C77-72DA51D0B0DF}"/>
    <dgm:cxn modelId="{FC85F672-6564-6D42-8CFE-820A046F4FEB}" srcId="{71994124-0F1A-7E4E-9E61-436340BE889A}" destId="{B8A46AB9-6749-0342-B4E9-3D8D31E4D116}" srcOrd="0" destOrd="0" parTransId="{E26A0033-C8AC-3E4E-B8DC-765D20AA34C9}" sibTransId="{DDBA32CF-437F-154E-BBA9-B2AF34B29AE8}"/>
    <dgm:cxn modelId="{C030CE09-498A-4B11-A4ED-93FE543DBBFB}" type="presParOf" srcId="{53BC1F6C-D99D-4ED6-AFAA-5E87F66D8774}" destId="{00EED25E-1290-4732-97FE-78E475A7A303}" srcOrd="0" destOrd="0" presId="urn:microsoft.com/office/officeart/2008/layout/VerticalCircleList"/>
    <dgm:cxn modelId="{92588F27-5C54-445C-AC6D-DC2D3035D28F}" type="presParOf" srcId="{00EED25E-1290-4732-97FE-78E475A7A303}" destId="{D586714C-D7A5-4C28-B6F5-8B422D65DC8B}" srcOrd="0" destOrd="0" presId="urn:microsoft.com/office/officeart/2008/layout/VerticalCircleList"/>
    <dgm:cxn modelId="{9F9F785C-F1E2-4FA1-871F-10E9F253D3EC}" type="presParOf" srcId="{00EED25E-1290-4732-97FE-78E475A7A303}" destId="{76497D2E-1A7A-44DA-B285-B0BF1FBDFE06}" srcOrd="1" destOrd="0" presId="urn:microsoft.com/office/officeart/2008/layout/VerticalCircleList"/>
    <dgm:cxn modelId="{85034AD6-E236-40C6-B988-0450D1A9B53E}" type="presParOf" srcId="{00EED25E-1290-4732-97FE-78E475A7A303}" destId="{72FB427B-A4DC-4C27-BDF4-42F07325DE0C}" srcOrd="2" destOrd="0" presId="urn:microsoft.com/office/officeart/2008/layout/VerticalCircleList"/>
    <dgm:cxn modelId="{3C79553A-ABDD-4CD2-92C5-1F4896D0D5F2}" type="presParOf" srcId="{53BC1F6C-D99D-4ED6-AFAA-5E87F66D8774}" destId="{69406CFA-1BD4-4B8C-BD46-8DA27B8C787E}" srcOrd="1" destOrd="0" presId="urn:microsoft.com/office/officeart/2008/layout/VerticalCircleList"/>
    <dgm:cxn modelId="{BB667468-65C0-4B70-9BC1-59B56FD67C2F}" type="presParOf" srcId="{69406CFA-1BD4-4B8C-BD46-8DA27B8C787E}" destId="{EB11579D-C849-4EB9-8FBC-D0203C2FE0D5}" srcOrd="0" destOrd="0" presId="urn:microsoft.com/office/officeart/2008/layout/VerticalCircleList"/>
    <dgm:cxn modelId="{96BAB386-72DB-4FA0-9F37-809E46B6F775}" type="presParOf" srcId="{69406CFA-1BD4-4B8C-BD46-8DA27B8C787E}" destId="{4F3BE00A-724C-4F8F-A198-1A5499BC388F}" srcOrd="1" destOrd="0" presId="urn:microsoft.com/office/officeart/2008/layout/VerticalCircleList"/>
    <dgm:cxn modelId="{F51A95FE-09F9-45A6-96AA-CB00CF6FCD47}" type="presParOf" srcId="{69406CFA-1BD4-4B8C-BD46-8DA27B8C787E}" destId="{EFEC55C7-A245-4CE5-BD19-1410984D1BC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C52DC-9A76-408D-95DD-EE468E5DDC84}">
      <dsp:nvSpPr>
        <dsp:cNvPr id="0" name=""/>
        <dsp:cNvSpPr/>
      </dsp:nvSpPr>
      <dsp:spPr>
        <a:xfrm>
          <a:off x="150943" y="780341"/>
          <a:ext cx="2206647" cy="64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g-BG" sz="1400" kern="1200" dirty="0"/>
            <a:t>Финансов механизъм на Европейското икономическо пространство 2014-2021</a:t>
          </a:r>
          <a:endParaRPr lang="bg-BG" sz="1100" kern="1200" dirty="0"/>
        </a:p>
      </dsp:txBody>
      <dsp:txXfrm>
        <a:off x="150943" y="780341"/>
        <a:ext cx="2206647" cy="646293"/>
      </dsp:txXfrm>
    </dsp:sp>
    <dsp:sp modelId="{0D32BA7A-9C53-4C39-A072-7A6D724AA941}">
      <dsp:nvSpPr>
        <dsp:cNvPr id="0" name=""/>
        <dsp:cNvSpPr/>
      </dsp:nvSpPr>
      <dsp:spPr>
        <a:xfrm>
          <a:off x="141098" y="1021396"/>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AEB89-C5EC-4350-A2A2-1A15DB5FDF7D}">
      <dsp:nvSpPr>
        <dsp:cNvPr id="0" name=""/>
        <dsp:cNvSpPr/>
      </dsp:nvSpPr>
      <dsp:spPr>
        <a:xfrm>
          <a:off x="238236" y="477282"/>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FA661-0014-4281-BD24-249867B475E5}">
      <dsp:nvSpPr>
        <dsp:cNvPr id="0" name=""/>
        <dsp:cNvSpPr/>
      </dsp:nvSpPr>
      <dsp:spPr>
        <a:xfrm>
          <a:off x="500319" y="520962"/>
          <a:ext cx="245145" cy="245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7FEFE-D4C7-476F-A7A4-F6B8130A6541}">
      <dsp:nvSpPr>
        <dsp:cNvPr id="0" name=""/>
        <dsp:cNvSpPr/>
      </dsp:nvSpPr>
      <dsp:spPr>
        <a:xfrm>
          <a:off x="718722" y="280719"/>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14BAE-1845-406E-ABB6-68D9DDFE4F75}">
      <dsp:nvSpPr>
        <dsp:cNvPr id="0" name=""/>
        <dsp:cNvSpPr/>
      </dsp:nvSpPr>
      <dsp:spPr>
        <a:xfrm>
          <a:off x="1073472" y="167051"/>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59F7E-B7E3-4F99-8D88-403733C51A45}">
      <dsp:nvSpPr>
        <dsp:cNvPr id="0" name=""/>
        <dsp:cNvSpPr/>
      </dsp:nvSpPr>
      <dsp:spPr>
        <a:xfrm>
          <a:off x="1352090" y="346240"/>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CC90F-7A47-438D-8B8A-80767B63B6F4}">
      <dsp:nvSpPr>
        <dsp:cNvPr id="0" name=""/>
        <dsp:cNvSpPr/>
      </dsp:nvSpPr>
      <dsp:spPr>
        <a:xfrm>
          <a:off x="1651438" y="364379"/>
          <a:ext cx="245145" cy="245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B7850-FDB2-454B-8A85-EE6BEF38EF88}">
      <dsp:nvSpPr>
        <dsp:cNvPr id="0" name=""/>
        <dsp:cNvSpPr/>
      </dsp:nvSpPr>
      <dsp:spPr>
        <a:xfrm>
          <a:off x="1398112" y="563431"/>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9DAC6-ECA6-4116-812A-240244733359}">
      <dsp:nvSpPr>
        <dsp:cNvPr id="0" name=""/>
        <dsp:cNvSpPr/>
      </dsp:nvSpPr>
      <dsp:spPr>
        <a:xfrm>
          <a:off x="2007298" y="935928"/>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E60157-A1C2-4099-BD77-23D4419498A5}">
      <dsp:nvSpPr>
        <dsp:cNvPr id="0" name=""/>
        <dsp:cNvSpPr/>
      </dsp:nvSpPr>
      <dsp:spPr>
        <a:xfrm>
          <a:off x="942431" y="305277"/>
          <a:ext cx="401147" cy="401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C22E6-50D0-4FBD-BB51-4FE958F16F1F}">
      <dsp:nvSpPr>
        <dsp:cNvPr id="0" name=""/>
        <dsp:cNvSpPr/>
      </dsp:nvSpPr>
      <dsp:spPr>
        <a:xfrm>
          <a:off x="19833" y="1307212"/>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F6D7D-59D8-4DDC-A602-40726A015290}">
      <dsp:nvSpPr>
        <dsp:cNvPr id="0" name=""/>
        <dsp:cNvSpPr/>
      </dsp:nvSpPr>
      <dsp:spPr>
        <a:xfrm>
          <a:off x="150875" y="1503775"/>
          <a:ext cx="245145" cy="245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18DC6-A4A1-455C-B7FE-8070816E8A20}">
      <dsp:nvSpPr>
        <dsp:cNvPr id="0" name=""/>
        <dsp:cNvSpPr/>
      </dsp:nvSpPr>
      <dsp:spPr>
        <a:xfrm>
          <a:off x="478479" y="1678497"/>
          <a:ext cx="356575" cy="356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26984-8DAB-4F89-816A-51A3E72B12A3}">
      <dsp:nvSpPr>
        <dsp:cNvPr id="0" name=""/>
        <dsp:cNvSpPr/>
      </dsp:nvSpPr>
      <dsp:spPr>
        <a:xfrm>
          <a:off x="937125" y="1962421"/>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6E960-5057-4955-83D4-9B807FE2EDE1}">
      <dsp:nvSpPr>
        <dsp:cNvPr id="0" name=""/>
        <dsp:cNvSpPr/>
      </dsp:nvSpPr>
      <dsp:spPr>
        <a:xfrm>
          <a:off x="1024486" y="1678497"/>
          <a:ext cx="245145" cy="245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6A347-E07E-44EC-9810-3D7178E64836}">
      <dsp:nvSpPr>
        <dsp:cNvPr id="0" name=""/>
        <dsp:cNvSpPr/>
      </dsp:nvSpPr>
      <dsp:spPr>
        <a:xfrm>
          <a:off x="1242889" y="1984261"/>
          <a:ext cx="156001" cy="15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93A05-A67D-4028-AFB6-10A6C9C0ED11}">
      <dsp:nvSpPr>
        <dsp:cNvPr id="0" name=""/>
        <dsp:cNvSpPr/>
      </dsp:nvSpPr>
      <dsp:spPr>
        <a:xfrm>
          <a:off x="1439451" y="1634816"/>
          <a:ext cx="356575" cy="356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1E83B-BFC1-4D6B-999F-FC0FAE6AA833}">
      <dsp:nvSpPr>
        <dsp:cNvPr id="0" name=""/>
        <dsp:cNvSpPr/>
      </dsp:nvSpPr>
      <dsp:spPr>
        <a:xfrm>
          <a:off x="1919937" y="1547455"/>
          <a:ext cx="245145" cy="245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9DDE2-0D79-4EAE-88B7-1491C9E31772}">
      <dsp:nvSpPr>
        <dsp:cNvPr id="0" name=""/>
        <dsp:cNvSpPr/>
      </dsp:nvSpPr>
      <dsp:spPr>
        <a:xfrm>
          <a:off x="2215171" y="520599"/>
          <a:ext cx="719958" cy="137447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673CCC-223C-42A9-B2EF-68DA4423C98C}">
      <dsp:nvSpPr>
        <dsp:cNvPr id="0" name=""/>
        <dsp:cNvSpPr/>
      </dsp:nvSpPr>
      <dsp:spPr>
        <a:xfrm>
          <a:off x="2935130" y="521267"/>
          <a:ext cx="1963524" cy="1374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kern="1200" dirty="0"/>
            <a:t>Програма „Опазване на околната среда и климатични промени“ </a:t>
          </a:r>
        </a:p>
      </dsp:txBody>
      <dsp:txXfrm>
        <a:off x="2935130" y="521267"/>
        <a:ext cx="1963524" cy="1374466"/>
      </dsp:txXfrm>
    </dsp:sp>
    <dsp:sp modelId="{646343F1-DA32-4983-802D-D296D1A9F290}">
      <dsp:nvSpPr>
        <dsp:cNvPr id="0" name=""/>
        <dsp:cNvSpPr/>
      </dsp:nvSpPr>
      <dsp:spPr>
        <a:xfrm>
          <a:off x="4898654" y="520599"/>
          <a:ext cx="719958" cy="1374479"/>
        </a:xfrm>
        <a:prstGeom prst="chevron">
          <a:avLst>
            <a:gd name="adj" fmla="val 6231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547C37C-CF95-4EE6-BB17-BEB47E347E49}">
      <dsp:nvSpPr>
        <dsp:cNvPr id="0" name=""/>
        <dsp:cNvSpPr/>
      </dsp:nvSpPr>
      <dsp:spPr>
        <a:xfrm>
          <a:off x="5618612" y="407076"/>
          <a:ext cx="1985971" cy="1668861"/>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bg-BG" sz="1400" kern="1200" dirty="0">
            <a:solidFill>
              <a:schemeClr val="tx1"/>
            </a:solidFill>
          </a:endParaRPr>
        </a:p>
      </dsp:txBody>
      <dsp:txXfrm>
        <a:off x="5909451" y="651475"/>
        <a:ext cx="1404293" cy="1180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C52DC-9A76-408D-95DD-EE468E5DDC84}">
      <dsp:nvSpPr>
        <dsp:cNvPr id="0" name=""/>
        <dsp:cNvSpPr/>
      </dsp:nvSpPr>
      <dsp:spPr>
        <a:xfrm>
          <a:off x="133782" y="1034185"/>
          <a:ext cx="1976194" cy="651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0" i="0" u="none" strike="noStrike" kern="1200" cap="none" dirty="0">
              <a:latin typeface="+mn-lt"/>
              <a:ea typeface="Playfair Display"/>
              <a:cs typeface="Playfair Display"/>
            </a:rPr>
            <a:t>European Economic Area Financial Mechanism</a:t>
          </a:r>
          <a:r>
            <a:rPr lang="bg-BG" sz="1400" b="0" i="0" u="none" strike="noStrike" kern="1200" cap="none" dirty="0">
              <a:latin typeface="+mn-lt"/>
              <a:ea typeface="Playfair Display"/>
              <a:cs typeface="Playfair Display"/>
            </a:rPr>
            <a:t> 2014-2021</a:t>
          </a:r>
        </a:p>
      </dsp:txBody>
      <dsp:txXfrm>
        <a:off x="133782" y="1034185"/>
        <a:ext cx="1976194" cy="651245"/>
      </dsp:txXfrm>
    </dsp:sp>
    <dsp:sp modelId="{0D32BA7A-9C53-4C39-A072-7A6D724AA941}">
      <dsp:nvSpPr>
        <dsp:cNvPr id="0" name=""/>
        <dsp:cNvSpPr/>
      </dsp:nvSpPr>
      <dsp:spPr>
        <a:xfrm>
          <a:off x="48220" y="773631"/>
          <a:ext cx="157197" cy="15719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AEB89-C5EC-4350-A2A2-1A15DB5FDF7D}">
      <dsp:nvSpPr>
        <dsp:cNvPr id="0" name=""/>
        <dsp:cNvSpPr/>
      </dsp:nvSpPr>
      <dsp:spPr>
        <a:xfrm>
          <a:off x="241574" y="616040"/>
          <a:ext cx="157197" cy="157197"/>
        </a:xfrm>
        <a:prstGeom prst="ellipse">
          <a:avLst/>
        </a:prstGeom>
        <a:solidFill>
          <a:schemeClr val="accent4">
            <a:hueOff val="98"/>
            <a:satOff val="-233"/>
            <a:lumOff val="-4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FA661-0014-4281-BD24-249867B475E5}">
      <dsp:nvSpPr>
        <dsp:cNvPr id="0" name=""/>
        <dsp:cNvSpPr/>
      </dsp:nvSpPr>
      <dsp:spPr>
        <a:xfrm>
          <a:off x="505666" y="660056"/>
          <a:ext cx="247024" cy="247024"/>
        </a:xfrm>
        <a:prstGeom prst="ellipse">
          <a:avLst/>
        </a:prstGeom>
        <a:solidFill>
          <a:schemeClr val="accent4">
            <a:hueOff val="196"/>
            <a:satOff val="-466"/>
            <a:lumOff val="-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7FEFE-D4C7-476F-A7A4-F6B8130A6541}">
      <dsp:nvSpPr>
        <dsp:cNvPr id="0" name=""/>
        <dsp:cNvSpPr/>
      </dsp:nvSpPr>
      <dsp:spPr>
        <a:xfrm>
          <a:off x="725742" y="417972"/>
          <a:ext cx="157197" cy="157197"/>
        </a:xfrm>
        <a:prstGeom prst="ellipse">
          <a:avLst/>
        </a:prstGeom>
        <a:solidFill>
          <a:schemeClr val="accent4">
            <a:hueOff val="294"/>
            <a:satOff val="-699"/>
            <a:lumOff val="-12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14BAE-1845-406E-ABB6-68D9DDFE4F75}">
      <dsp:nvSpPr>
        <dsp:cNvPr id="0" name=""/>
        <dsp:cNvSpPr/>
      </dsp:nvSpPr>
      <dsp:spPr>
        <a:xfrm>
          <a:off x="1011841" y="329941"/>
          <a:ext cx="157197" cy="157197"/>
        </a:xfrm>
        <a:prstGeom prst="ellipse">
          <a:avLst/>
        </a:prstGeom>
        <a:solidFill>
          <a:schemeClr val="accent4">
            <a:hueOff val="392"/>
            <a:satOff val="-932"/>
            <a:lumOff val="-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59F7E-B7E3-4F99-8D88-403733C51A45}">
      <dsp:nvSpPr>
        <dsp:cNvPr id="0" name=""/>
        <dsp:cNvSpPr/>
      </dsp:nvSpPr>
      <dsp:spPr>
        <a:xfrm>
          <a:off x="1363963" y="483995"/>
          <a:ext cx="157197" cy="157197"/>
        </a:xfrm>
        <a:prstGeom prst="ellipse">
          <a:avLst/>
        </a:prstGeom>
        <a:solidFill>
          <a:schemeClr val="accent4">
            <a:hueOff val="489"/>
            <a:satOff val="-1165"/>
            <a:lumOff val="-20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CC90F-7A47-438D-8B8A-80767B63B6F4}">
      <dsp:nvSpPr>
        <dsp:cNvPr id="0" name=""/>
        <dsp:cNvSpPr/>
      </dsp:nvSpPr>
      <dsp:spPr>
        <a:xfrm>
          <a:off x="1584039" y="594033"/>
          <a:ext cx="247024" cy="247024"/>
        </a:xfrm>
        <a:prstGeom prst="ellipse">
          <a:avLst/>
        </a:prstGeom>
        <a:solidFill>
          <a:schemeClr val="accent4">
            <a:hueOff val="587"/>
            <a:satOff val="-1398"/>
            <a:lumOff val="-24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B7850-FDB2-454B-8A85-EE6BEF38EF88}">
      <dsp:nvSpPr>
        <dsp:cNvPr id="0" name=""/>
        <dsp:cNvSpPr/>
      </dsp:nvSpPr>
      <dsp:spPr>
        <a:xfrm>
          <a:off x="1892146" y="836117"/>
          <a:ext cx="157197" cy="157197"/>
        </a:xfrm>
        <a:prstGeom prst="ellipse">
          <a:avLst/>
        </a:prstGeom>
        <a:solidFill>
          <a:schemeClr val="accent4">
            <a:hueOff val="685"/>
            <a:satOff val="-1631"/>
            <a:lumOff val="-28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9DAC6-ECA6-4116-812A-240244733359}">
      <dsp:nvSpPr>
        <dsp:cNvPr id="0" name=""/>
        <dsp:cNvSpPr/>
      </dsp:nvSpPr>
      <dsp:spPr>
        <a:xfrm>
          <a:off x="2024191" y="1078201"/>
          <a:ext cx="157197" cy="157197"/>
        </a:xfrm>
        <a:prstGeom prst="ellipse">
          <a:avLst/>
        </a:prstGeom>
        <a:solidFill>
          <a:schemeClr val="accent4">
            <a:hueOff val="783"/>
            <a:satOff val="-1864"/>
            <a:lumOff val="-3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E60157-A1C2-4099-BD77-23D4419498A5}">
      <dsp:nvSpPr>
        <dsp:cNvPr id="0" name=""/>
        <dsp:cNvSpPr/>
      </dsp:nvSpPr>
      <dsp:spPr>
        <a:xfrm>
          <a:off x="911037" y="511897"/>
          <a:ext cx="404221" cy="404221"/>
        </a:xfrm>
        <a:prstGeom prst="ellipse">
          <a:avLst/>
        </a:prstGeom>
        <a:solidFill>
          <a:schemeClr val="accent4">
            <a:hueOff val="881"/>
            <a:satOff val="-2097"/>
            <a:lumOff val="-3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C22E6-50D0-4FBD-BB51-4FE958F16F1F}">
      <dsp:nvSpPr>
        <dsp:cNvPr id="0" name=""/>
        <dsp:cNvSpPr/>
      </dsp:nvSpPr>
      <dsp:spPr>
        <a:xfrm>
          <a:off x="32159" y="1260435"/>
          <a:ext cx="157197" cy="157197"/>
        </a:xfrm>
        <a:prstGeom prst="ellipse">
          <a:avLst/>
        </a:prstGeom>
        <a:solidFill>
          <a:schemeClr val="accent4">
            <a:hueOff val="979"/>
            <a:satOff val="-2329"/>
            <a:lumOff val="-4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F6D7D-59D8-4DDC-A602-40726A015290}">
      <dsp:nvSpPr>
        <dsp:cNvPr id="0" name=""/>
        <dsp:cNvSpPr/>
      </dsp:nvSpPr>
      <dsp:spPr>
        <a:xfrm>
          <a:off x="153544" y="1650399"/>
          <a:ext cx="247024" cy="247024"/>
        </a:xfrm>
        <a:prstGeom prst="ellipse">
          <a:avLst/>
        </a:prstGeom>
        <a:solidFill>
          <a:schemeClr val="accent4">
            <a:hueOff val="1077"/>
            <a:satOff val="-2562"/>
            <a:lumOff val="-44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18DC6-A4A1-455C-B7FE-8070816E8A20}">
      <dsp:nvSpPr>
        <dsp:cNvPr id="0" name=""/>
        <dsp:cNvSpPr/>
      </dsp:nvSpPr>
      <dsp:spPr>
        <a:xfrm>
          <a:off x="483658" y="1826460"/>
          <a:ext cx="359308" cy="359308"/>
        </a:xfrm>
        <a:prstGeom prst="ellipse">
          <a:avLst/>
        </a:prstGeom>
        <a:solidFill>
          <a:schemeClr val="accent4">
            <a:hueOff val="1175"/>
            <a:satOff val="-2795"/>
            <a:lumOff val="-48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26984-8DAB-4F89-816A-51A3E72B12A3}">
      <dsp:nvSpPr>
        <dsp:cNvPr id="0" name=""/>
        <dsp:cNvSpPr/>
      </dsp:nvSpPr>
      <dsp:spPr>
        <a:xfrm>
          <a:off x="945818" y="2112559"/>
          <a:ext cx="157197" cy="157197"/>
        </a:xfrm>
        <a:prstGeom prst="ellipse">
          <a:avLst/>
        </a:prstGeom>
        <a:solidFill>
          <a:schemeClr val="accent4">
            <a:hueOff val="1273"/>
            <a:satOff val="-3028"/>
            <a:lumOff val="-5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6E960-5057-4955-83D4-9B807FE2EDE1}">
      <dsp:nvSpPr>
        <dsp:cNvPr id="0" name=""/>
        <dsp:cNvSpPr/>
      </dsp:nvSpPr>
      <dsp:spPr>
        <a:xfrm>
          <a:off x="1033848" y="1826460"/>
          <a:ext cx="247024" cy="247024"/>
        </a:xfrm>
        <a:prstGeom prst="ellipse">
          <a:avLst/>
        </a:prstGeom>
        <a:solidFill>
          <a:schemeClr val="accent4">
            <a:hueOff val="1370"/>
            <a:satOff val="-3261"/>
            <a:lumOff val="-5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6A347-E07E-44EC-9810-3D7178E64836}">
      <dsp:nvSpPr>
        <dsp:cNvPr id="0" name=""/>
        <dsp:cNvSpPr/>
      </dsp:nvSpPr>
      <dsp:spPr>
        <a:xfrm>
          <a:off x="1253925" y="2134566"/>
          <a:ext cx="157197" cy="157197"/>
        </a:xfrm>
        <a:prstGeom prst="ellipse">
          <a:avLst/>
        </a:prstGeom>
        <a:solidFill>
          <a:schemeClr val="accent4">
            <a:hueOff val="1468"/>
            <a:satOff val="-3494"/>
            <a:lumOff val="-6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93A05-A67D-4028-AFB6-10A6C9C0ED11}">
      <dsp:nvSpPr>
        <dsp:cNvPr id="0" name=""/>
        <dsp:cNvSpPr/>
      </dsp:nvSpPr>
      <dsp:spPr>
        <a:xfrm>
          <a:off x="1451993" y="1782444"/>
          <a:ext cx="359308" cy="359308"/>
        </a:xfrm>
        <a:prstGeom prst="ellipse">
          <a:avLst/>
        </a:prstGeom>
        <a:solidFill>
          <a:schemeClr val="accent4">
            <a:hueOff val="1566"/>
            <a:satOff val="-3727"/>
            <a:lumOff val="-6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1E83B-BFC1-4D6B-999F-FC0FAE6AA833}">
      <dsp:nvSpPr>
        <dsp:cNvPr id="0" name=""/>
        <dsp:cNvSpPr/>
      </dsp:nvSpPr>
      <dsp:spPr>
        <a:xfrm>
          <a:off x="1936161" y="1694414"/>
          <a:ext cx="247024" cy="247024"/>
        </a:xfrm>
        <a:prstGeom prst="ellipse">
          <a:avLst/>
        </a:prstGeom>
        <a:solidFill>
          <a:schemeClr val="accent4">
            <a:hueOff val="1664"/>
            <a:satOff val="-3960"/>
            <a:lumOff val="-68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9DDE2-0D79-4EAE-88B7-1491C9E31772}">
      <dsp:nvSpPr>
        <dsp:cNvPr id="0" name=""/>
        <dsp:cNvSpPr/>
      </dsp:nvSpPr>
      <dsp:spPr>
        <a:xfrm>
          <a:off x="2183185" y="659690"/>
          <a:ext cx="725475" cy="1385011"/>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673CCC-223C-42A9-B2EF-68DA4423C98C}">
      <dsp:nvSpPr>
        <dsp:cNvPr id="0" name=""/>
        <dsp:cNvSpPr/>
      </dsp:nvSpPr>
      <dsp:spPr>
        <a:xfrm>
          <a:off x="2713455" y="661290"/>
          <a:ext cx="1978568" cy="1384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0" i="0" u="none" strike="noStrike" kern="1200" cap="none" dirty="0">
              <a:latin typeface="+mn-lt"/>
              <a:ea typeface="Playfair Display"/>
              <a:cs typeface="Playfair Display"/>
              <a:sym typeface="Playfair Display"/>
            </a:rPr>
            <a:t>Environmental Protection and Climate Change Programme</a:t>
          </a:r>
          <a:endParaRPr lang="bg-BG" sz="1600" b="0" i="0" u="none" strike="noStrike" kern="1200" cap="none" dirty="0">
            <a:latin typeface="+mn-lt"/>
            <a:ea typeface="Playfair Display"/>
            <a:cs typeface="Playfair Display"/>
            <a:sym typeface="Playfair Display"/>
          </a:endParaRPr>
        </a:p>
      </dsp:txBody>
      <dsp:txXfrm>
        <a:off x="2713455" y="661290"/>
        <a:ext cx="1978568" cy="1384998"/>
      </dsp:txXfrm>
    </dsp:sp>
    <dsp:sp modelId="{646343F1-DA32-4983-802D-D296D1A9F290}">
      <dsp:nvSpPr>
        <dsp:cNvPr id="0" name=""/>
        <dsp:cNvSpPr/>
      </dsp:nvSpPr>
      <dsp:spPr>
        <a:xfrm>
          <a:off x="4467897" y="646629"/>
          <a:ext cx="725475" cy="1385011"/>
        </a:xfrm>
        <a:prstGeom prst="chevron">
          <a:avLst>
            <a:gd name="adj" fmla="val 6231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547C37C-CF95-4EE6-BB17-BEB47E347E49}">
      <dsp:nvSpPr>
        <dsp:cNvPr id="0" name=""/>
        <dsp:cNvSpPr/>
      </dsp:nvSpPr>
      <dsp:spPr>
        <a:xfrm>
          <a:off x="5634029" y="468380"/>
          <a:ext cx="1951608" cy="176821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bg-BG" sz="1400" b="0" i="0" u="none" strike="noStrike" kern="1200" cap="none" dirty="0">
              <a:latin typeface="+mn-lt"/>
              <a:ea typeface="Playfair Display"/>
              <a:cs typeface="Playfair Display"/>
            </a:rPr>
            <a:t>“</a:t>
          </a:r>
        </a:p>
      </dsp:txBody>
      <dsp:txXfrm>
        <a:off x="5919835" y="727328"/>
        <a:ext cx="1379996" cy="1250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BA61-6C12-4D41-9D57-3E72E988F197}">
      <dsp:nvSpPr>
        <dsp:cNvPr id="0" name=""/>
        <dsp:cNvSpPr/>
      </dsp:nvSpPr>
      <dsp:spPr>
        <a:xfrm>
          <a:off x="22780" y="866117"/>
          <a:ext cx="4342930" cy="154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kern="1200" dirty="0">
              <a:latin typeface="+mn-lt"/>
            </a:rPr>
            <a:t>Повишаване на капацитета на общините партньори за устойчиво прилагане на иновативни мерки и технологии на общинско ниво в сектора на отпадъците и енергетиката и адаптиране на стратегическите планове и програми с оглед преодоляване на неблагоприятните последици от изменението на климата. </a:t>
          </a:r>
          <a:endParaRPr lang="bg-BG" sz="1600" kern="1200" dirty="0"/>
        </a:p>
      </dsp:txBody>
      <dsp:txXfrm>
        <a:off x="22780" y="866117"/>
        <a:ext cx="4342930" cy="1545673"/>
      </dsp:txXfrm>
    </dsp:sp>
    <dsp:sp modelId="{C9645D3D-8085-4362-9449-C056B26BE0D7}">
      <dsp:nvSpPr>
        <dsp:cNvPr id="0" name=""/>
        <dsp:cNvSpPr/>
      </dsp:nvSpPr>
      <dsp:spPr>
        <a:xfrm>
          <a:off x="286998" y="568695"/>
          <a:ext cx="152560" cy="152560"/>
        </a:xfrm>
        <a:prstGeom prst="ellipse">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21FE0C-91D7-46E7-BE28-10279B4137B1}">
      <dsp:nvSpPr>
        <dsp:cNvPr id="0" name=""/>
        <dsp:cNvSpPr/>
      </dsp:nvSpPr>
      <dsp:spPr>
        <a:xfrm>
          <a:off x="685984" y="230885"/>
          <a:ext cx="152560" cy="152560"/>
        </a:xfrm>
        <a:prstGeom prst="ellipse">
          <a:avLst/>
        </a:prstGeom>
        <a:gradFill rotWithShape="0">
          <a:gsLst>
            <a:gs pos="0">
              <a:schemeClr val="accent1">
                <a:shade val="50000"/>
                <a:hueOff val="9061"/>
                <a:satOff val="299"/>
                <a:lumOff val="4094"/>
                <a:alphaOff val="0"/>
                <a:tint val="100000"/>
                <a:shade val="100000"/>
                <a:satMod val="130000"/>
              </a:schemeClr>
            </a:gs>
            <a:gs pos="100000">
              <a:schemeClr val="accent1">
                <a:shade val="50000"/>
                <a:hueOff val="9061"/>
                <a:satOff val="299"/>
                <a:lumOff val="40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31B8F8-6AF0-4B7B-85BF-135E781C83FB}">
      <dsp:nvSpPr>
        <dsp:cNvPr id="0" name=""/>
        <dsp:cNvSpPr/>
      </dsp:nvSpPr>
      <dsp:spPr>
        <a:xfrm>
          <a:off x="1104491" y="336021"/>
          <a:ext cx="239737" cy="239737"/>
        </a:xfrm>
        <a:prstGeom prst="ellipse">
          <a:avLst/>
        </a:prstGeom>
        <a:gradFill rotWithShape="0">
          <a:gsLst>
            <a:gs pos="0">
              <a:schemeClr val="accent1">
                <a:shade val="50000"/>
                <a:hueOff val="18123"/>
                <a:satOff val="599"/>
                <a:lumOff val="8188"/>
                <a:alphaOff val="0"/>
                <a:tint val="100000"/>
                <a:shade val="100000"/>
                <a:satMod val="130000"/>
              </a:schemeClr>
            </a:gs>
            <a:gs pos="100000">
              <a:schemeClr val="accent1">
                <a:shade val="50000"/>
                <a:hueOff val="18123"/>
                <a:satOff val="599"/>
                <a:lumOff val="81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8A7F30-D1EA-409F-92D2-069F5BAB727E}">
      <dsp:nvSpPr>
        <dsp:cNvPr id="0" name=""/>
        <dsp:cNvSpPr/>
      </dsp:nvSpPr>
      <dsp:spPr>
        <a:xfrm>
          <a:off x="1474350" y="107552"/>
          <a:ext cx="152560" cy="152560"/>
        </a:xfrm>
        <a:prstGeom prst="ellipse">
          <a:avLst/>
        </a:prstGeom>
        <a:gradFill rotWithShape="0">
          <a:gsLst>
            <a:gs pos="0">
              <a:schemeClr val="accent1">
                <a:shade val="50000"/>
                <a:hueOff val="27184"/>
                <a:satOff val="898"/>
                <a:lumOff val="12283"/>
                <a:alphaOff val="0"/>
                <a:tint val="100000"/>
                <a:shade val="100000"/>
                <a:satMod val="130000"/>
              </a:schemeClr>
            </a:gs>
            <a:gs pos="100000">
              <a:schemeClr val="accent1">
                <a:shade val="50000"/>
                <a:hueOff val="27184"/>
                <a:satOff val="898"/>
                <a:lumOff val="1228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41AB98-88D2-4822-8FB0-BE134C8C7B44}">
      <dsp:nvSpPr>
        <dsp:cNvPr id="0" name=""/>
        <dsp:cNvSpPr/>
      </dsp:nvSpPr>
      <dsp:spPr>
        <a:xfrm>
          <a:off x="2543483" y="324243"/>
          <a:ext cx="152560" cy="152560"/>
        </a:xfrm>
        <a:prstGeom prst="ellipse">
          <a:avLst/>
        </a:prstGeom>
        <a:gradFill rotWithShape="0">
          <a:gsLst>
            <a:gs pos="0">
              <a:schemeClr val="accent1">
                <a:shade val="50000"/>
                <a:hueOff val="36245"/>
                <a:satOff val="1198"/>
                <a:lumOff val="16377"/>
                <a:alphaOff val="0"/>
                <a:tint val="100000"/>
                <a:shade val="100000"/>
                <a:satMod val="130000"/>
              </a:schemeClr>
            </a:gs>
            <a:gs pos="100000">
              <a:schemeClr val="accent1">
                <a:shade val="50000"/>
                <a:hueOff val="36245"/>
                <a:satOff val="1198"/>
                <a:lumOff val="1637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B51872-3320-46C9-B398-F28740E101D0}">
      <dsp:nvSpPr>
        <dsp:cNvPr id="0" name=""/>
        <dsp:cNvSpPr/>
      </dsp:nvSpPr>
      <dsp:spPr>
        <a:xfrm>
          <a:off x="2696043" y="72708"/>
          <a:ext cx="152560" cy="152560"/>
        </a:xfrm>
        <a:prstGeom prst="ellipse">
          <a:avLst/>
        </a:prstGeom>
        <a:gradFill rotWithShape="0">
          <a:gsLst>
            <a:gs pos="0">
              <a:schemeClr val="accent1">
                <a:shade val="50000"/>
                <a:hueOff val="45307"/>
                <a:satOff val="1497"/>
                <a:lumOff val="20471"/>
                <a:alphaOff val="0"/>
                <a:tint val="100000"/>
                <a:shade val="100000"/>
                <a:satMod val="130000"/>
              </a:schemeClr>
            </a:gs>
            <a:gs pos="100000">
              <a:schemeClr val="accent1">
                <a:shade val="50000"/>
                <a:hueOff val="45307"/>
                <a:satOff val="1497"/>
                <a:lumOff val="2047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282403-DEEC-409B-BEDF-EDAB3C6FC36E}">
      <dsp:nvSpPr>
        <dsp:cNvPr id="0" name=""/>
        <dsp:cNvSpPr/>
      </dsp:nvSpPr>
      <dsp:spPr>
        <a:xfrm>
          <a:off x="2956879" y="275949"/>
          <a:ext cx="239737" cy="239737"/>
        </a:xfrm>
        <a:prstGeom prst="ellipse">
          <a:avLst/>
        </a:prstGeom>
        <a:gradFill rotWithShape="0">
          <a:gsLst>
            <a:gs pos="0">
              <a:schemeClr val="accent1">
                <a:shade val="50000"/>
                <a:hueOff val="54368"/>
                <a:satOff val="1797"/>
                <a:lumOff val="24565"/>
                <a:alphaOff val="0"/>
                <a:tint val="100000"/>
                <a:shade val="100000"/>
                <a:satMod val="130000"/>
              </a:schemeClr>
            </a:gs>
            <a:gs pos="100000">
              <a:schemeClr val="accent1">
                <a:shade val="50000"/>
                <a:hueOff val="54368"/>
                <a:satOff val="1797"/>
                <a:lumOff val="2456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33BA41-D8B4-4DE6-9155-7C4BD3C4543D}">
      <dsp:nvSpPr>
        <dsp:cNvPr id="0" name=""/>
        <dsp:cNvSpPr/>
      </dsp:nvSpPr>
      <dsp:spPr>
        <a:xfrm>
          <a:off x="3577041" y="326757"/>
          <a:ext cx="152560" cy="152560"/>
        </a:xfrm>
        <a:prstGeom prst="ellipse">
          <a:avLst/>
        </a:prstGeom>
        <a:gradFill rotWithShape="0">
          <a:gsLst>
            <a:gs pos="0">
              <a:schemeClr val="accent1">
                <a:shade val="50000"/>
                <a:hueOff val="63430"/>
                <a:satOff val="2096"/>
                <a:lumOff val="28659"/>
                <a:alphaOff val="0"/>
                <a:tint val="100000"/>
                <a:shade val="100000"/>
                <a:satMod val="130000"/>
              </a:schemeClr>
            </a:gs>
            <a:gs pos="100000">
              <a:schemeClr val="accent1">
                <a:shade val="50000"/>
                <a:hueOff val="63430"/>
                <a:satOff val="2096"/>
                <a:lumOff val="286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C2ABDF-FB4B-4F3A-BCF4-CB2FD581A47B}">
      <dsp:nvSpPr>
        <dsp:cNvPr id="0" name=""/>
        <dsp:cNvSpPr/>
      </dsp:nvSpPr>
      <dsp:spPr>
        <a:xfrm>
          <a:off x="3920400" y="633655"/>
          <a:ext cx="152560" cy="152560"/>
        </a:xfrm>
        <a:prstGeom prst="ellipse">
          <a:avLst/>
        </a:prstGeom>
        <a:gradFill rotWithShape="0">
          <a:gsLst>
            <a:gs pos="0">
              <a:schemeClr val="accent1">
                <a:shade val="50000"/>
                <a:hueOff val="72491"/>
                <a:satOff val="2396"/>
                <a:lumOff val="32754"/>
                <a:alphaOff val="0"/>
                <a:tint val="100000"/>
                <a:shade val="100000"/>
                <a:satMod val="130000"/>
              </a:schemeClr>
            </a:gs>
            <a:gs pos="100000">
              <a:schemeClr val="accent1">
                <a:shade val="50000"/>
                <a:hueOff val="72491"/>
                <a:satOff val="2396"/>
                <a:lumOff val="3275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9AF540-6716-43D2-9D7B-7384EB8241E3}">
      <dsp:nvSpPr>
        <dsp:cNvPr id="0" name=""/>
        <dsp:cNvSpPr/>
      </dsp:nvSpPr>
      <dsp:spPr>
        <a:xfrm>
          <a:off x="1886907" y="57657"/>
          <a:ext cx="392297" cy="392297"/>
        </a:xfrm>
        <a:prstGeom prst="ellipse">
          <a:avLst/>
        </a:prstGeom>
        <a:gradFill rotWithShape="0">
          <a:gsLst>
            <a:gs pos="0">
              <a:schemeClr val="accent1">
                <a:shade val="50000"/>
                <a:hueOff val="81552"/>
                <a:satOff val="2695"/>
                <a:lumOff val="36848"/>
                <a:alphaOff val="0"/>
                <a:tint val="100000"/>
                <a:shade val="100000"/>
                <a:satMod val="130000"/>
              </a:schemeClr>
            </a:gs>
            <a:gs pos="100000">
              <a:schemeClr val="accent1">
                <a:shade val="50000"/>
                <a:hueOff val="81552"/>
                <a:satOff val="2695"/>
                <a:lumOff val="3684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1FDD58-7CD2-4A06-8144-D43619A5D933}">
      <dsp:nvSpPr>
        <dsp:cNvPr id="0" name=""/>
        <dsp:cNvSpPr/>
      </dsp:nvSpPr>
      <dsp:spPr>
        <a:xfrm>
          <a:off x="236467" y="2496645"/>
          <a:ext cx="152560" cy="152560"/>
        </a:xfrm>
        <a:prstGeom prst="ellipse">
          <a:avLst/>
        </a:prstGeom>
        <a:gradFill rotWithShape="0">
          <a:gsLst>
            <a:gs pos="0">
              <a:schemeClr val="accent1">
                <a:shade val="50000"/>
                <a:hueOff val="81552"/>
                <a:satOff val="2695"/>
                <a:lumOff val="36848"/>
                <a:alphaOff val="0"/>
                <a:tint val="100000"/>
                <a:shade val="100000"/>
                <a:satMod val="130000"/>
              </a:schemeClr>
            </a:gs>
            <a:gs pos="100000">
              <a:schemeClr val="accent1">
                <a:shade val="50000"/>
                <a:hueOff val="81552"/>
                <a:satOff val="2695"/>
                <a:lumOff val="3684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1A67D9-025E-4559-B891-E3B1CA653AF9}">
      <dsp:nvSpPr>
        <dsp:cNvPr id="0" name=""/>
        <dsp:cNvSpPr/>
      </dsp:nvSpPr>
      <dsp:spPr>
        <a:xfrm>
          <a:off x="665571" y="2529336"/>
          <a:ext cx="239737" cy="239737"/>
        </a:xfrm>
        <a:prstGeom prst="ellipse">
          <a:avLst/>
        </a:prstGeom>
        <a:gradFill rotWithShape="0">
          <a:gsLst>
            <a:gs pos="0">
              <a:schemeClr val="accent1">
                <a:shade val="50000"/>
                <a:hueOff val="72491"/>
                <a:satOff val="2396"/>
                <a:lumOff val="32754"/>
                <a:alphaOff val="0"/>
                <a:tint val="100000"/>
                <a:shade val="100000"/>
                <a:satMod val="130000"/>
              </a:schemeClr>
            </a:gs>
            <a:gs pos="100000">
              <a:schemeClr val="accent1">
                <a:shade val="50000"/>
                <a:hueOff val="72491"/>
                <a:satOff val="2396"/>
                <a:lumOff val="3275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B1C4E9-FFBC-41AC-9F65-175CDA7D94A6}">
      <dsp:nvSpPr>
        <dsp:cNvPr id="0" name=""/>
        <dsp:cNvSpPr/>
      </dsp:nvSpPr>
      <dsp:spPr>
        <a:xfrm>
          <a:off x="1197848" y="2879182"/>
          <a:ext cx="348709" cy="348709"/>
        </a:xfrm>
        <a:prstGeom prst="ellipse">
          <a:avLst/>
        </a:prstGeom>
        <a:gradFill rotWithShape="0">
          <a:gsLst>
            <a:gs pos="0">
              <a:schemeClr val="accent1">
                <a:shade val="50000"/>
                <a:hueOff val="63430"/>
                <a:satOff val="2096"/>
                <a:lumOff val="28659"/>
                <a:alphaOff val="0"/>
                <a:tint val="100000"/>
                <a:shade val="100000"/>
                <a:satMod val="130000"/>
              </a:schemeClr>
            </a:gs>
            <a:gs pos="100000">
              <a:schemeClr val="accent1">
                <a:shade val="50000"/>
                <a:hueOff val="63430"/>
                <a:satOff val="2096"/>
                <a:lumOff val="286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D04B5D-B18B-4444-AD15-9A703DD52EBF}">
      <dsp:nvSpPr>
        <dsp:cNvPr id="0" name=""/>
        <dsp:cNvSpPr/>
      </dsp:nvSpPr>
      <dsp:spPr>
        <a:xfrm>
          <a:off x="1759380" y="2610203"/>
          <a:ext cx="152560" cy="152560"/>
        </a:xfrm>
        <a:prstGeom prst="ellipse">
          <a:avLst/>
        </a:prstGeom>
        <a:gradFill rotWithShape="0">
          <a:gsLst>
            <a:gs pos="0">
              <a:schemeClr val="accent1">
                <a:shade val="50000"/>
                <a:hueOff val="54368"/>
                <a:satOff val="1797"/>
                <a:lumOff val="24565"/>
                <a:alphaOff val="0"/>
                <a:tint val="100000"/>
                <a:shade val="100000"/>
                <a:satMod val="130000"/>
              </a:schemeClr>
            </a:gs>
            <a:gs pos="100000">
              <a:schemeClr val="accent1">
                <a:shade val="50000"/>
                <a:hueOff val="54368"/>
                <a:satOff val="1797"/>
                <a:lumOff val="2456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E62933-BF07-4C2B-AFE5-59920736CCDE}">
      <dsp:nvSpPr>
        <dsp:cNvPr id="0" name=""/>
        <dsp:cNvSpPr/>
      </dsp:nvSpPr>
      <dsp:spPr>
        <a:xfrm>
          <a:off x="2175605" y="2933667"/>
          <a:ext cx="239737" cy="239737"/>
        </a:xfrm>
        <a:prstGeom prst="ellipse">
          <a:avLst/>
        </a:prstGeom>
        <a:gradFill rotWithShape="0">
          <a:gsLst>
            <a:gs pos="0">
              <a:schemeClr val="accent1">
                <a:shade val="50000"/>
                <a:hueOff val="45307"/>
                <a:satOff val="1497"/>
                <a:lumOff val="20471"/>
                <a:alphaOff val="0"/>
                <a:tint val="100000"/>
                <a:shade val="100000"/>
                <a:satMod val="130000"/>
              </a:schemeClr>
            </a:gs>
            <a:gs pos="100000">
              <a:schemeClr val="accent1">
                <a:shade val="50000"/>
                <a:hueOff val="45307"/>
                <a:satOff val="1497"/>
                <a:lumOff val="2047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38DFBA-8224-4C99-9EC3-F00CFAAD38DE}">
      <dsp:nvSpPr>
        <dsp:cNvPr id="0" name=""/>
        <dsp:cNvSpPr/>
      </dsp:nvSpPr>
      <dsp:spPr>
        <a:xfrm>
          <a:off x="2778360" y="2748031"/>
          <a:ext cx="152560" cy="152560"/>
        </a:xfrm>
        <a:prstGeom prst="ellipse">
          <a:avLst/>
        </a:prstGeom>
        <a:gradFill rotWithShape="0">
          <a:gsLst>
            <a:gs pos="0">
              <a:schemeClr val="accent1">
                <a:shade val="50000"/>
                <a:hueOff val="36245"/>
                <a:satOff val="1198"/>
                <a:lumOff val="16377"/>
                <a:alphaOff val="0"/>
                <a:tint val="100000"/>
                <a:shade val="100000"/>
                <a:satMod val="130000"/>
              </a:schemeClr>
            </a:gs>
            <a:gs pos="100000">
              <a:schemeClr val="accent1">
                <a:shade val="50000"/>
                <a:hueOff val="36245"/>
                <a:satOff val="1198"/>
                <a:lumOff val="1637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CCD9EF-0244-4E05-92AA-6CF7EEB34076}">
      <dsp:nvSpPr>
        <dsp:cNvPr id="0" name=""/>
        <dsp:cNvSpPr/>
      </dsp:nvSpPr>
      <dsp:spPr>
        <a:xfrm>
          <a:off x="3258893" y="2792594"/>
          <a:ext cx="348709" cy="348709"/>
        </a:xfrm>
        <a:prstGeom prst="ellipse">
          <a:avLst/>
        </a:prstGeom>
        <a:gradFill rotWithShape="0">
          <a:gsLst>
            <a:gs pos="0">
              <a:schemeClr val="accent1">
                <a:shade val="50000"/>
                <a:hueOff val="27184"/>
                <a:satOff val="898"/>
                <a:lumOff val="12283"/>
                <a:alphaOff val="0"/>
                <a:tint val="100000"/>
                <a:shade val="100000"/>
                <a:satMod val="130000"/>
              </a:schemeClr>
            </a:gs>
            <a:gs pos="100000">
              <a:schemeClr val="accent1">
                <a:shade val="50000"/>
                <a:hueOff val="27184"/>
                <a:satOff val="898"/>
                <a:lumOff val="1228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E9227D-F215-4C71-926C-F4C8A947FB73}">
      <dsp:nvSpPr>
        <dsp:cNvPr id="0" name=""/>
        <dsp:cNvSpPr/>
      </dsp:nvSpPr>
      <dsp:spPr>
        <a:xfrm>
          <a:off x="3789239" y="2529336"/>
          <a:ext cx="239737" cy="239737"/>
        </a:xfrm>
        <a:prstGeom prst="ellipse">
          <a:avLst/>
        </a:prstGeom>
        <a:gradFill rotWithShape="0">
          <a:gsLst>
            <a:gs pos="0">
              <a:schemeClr val="accent1">
                <a:shade val="50000"/>
                <a:hueOff val="18123"/>
                <a:satOff val="599"/>
                <a:lumOff val="8188"/>
                <a:alphaOff val="0"/>
                <a:tint val="100000"/>
                <a:shade val="100000"/>
                <a:satMod val="130000"/>
              </a:schemeClr>
            </a:gs>
            <a:gs pos="100000">
              <a:schemeClr val="accent1">
                <a:shade val="50000"/>
                <a:hueOff val="18123"/>
                <a:satOff val="599"/>
                <a:lumOff val="81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752048-9CE5-4DD0-B23A-61A3F15A670A}">
      <dsp:nvSpPr>
        <dsp:cNvPr id="0" name=""/>
        <dsp:cNvSpPr/>
      </dsp:nvSpPr>
      <dsp:spPr>
        <a:xfrm>
          <a:off x="4218361" y="962214"/>
          <a:ext cx="704074" cy="1344155"/>
        </a:xfrm>
        <a:prstGeom prst="chevron">
          <a:avLst>
            <a:gd name="adj" fmla="val 62310"/>
          </a:avLst>
        </a:prstGeom>
        <a:gradFill rotWithShape="0">
          <a:gsLst>
            <a:gs pos="0">
              <a:schemeClr val="accent1">
                <a:shade val="90000"/>
                <a:hueOff val="0"/>
                <a:satOff val="0"/>
                <a:lumOff val="0"/>
                <a:alphaOff val="0"/>
                <a:tint val="100000"/>
                <a:shade val="100000"/>
                <a:satMod val="130000"/>
              </a:schemeClr>
            </a:gs>
            <a:gs pos="100000">
              <a:schemeClr val="accent1">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92D220-CFB6-420E-ADAE-3297D902D53C}">
      <dsp:nvSpPr>
        <dsp:cNvPr id="0" name=""/>
        <dsp:cNvSpPr/>
      </dsp:nvSpPr>
      <dsp:spPr>
        <a:xfrm rot="10800000">
          <a:off x="4953754" y="967577"/>
          <a:ext cx="704074" cy="1344155"/>
        </a:xfrm>
        <a:prstGeom prst="chevron">
          <a:avLst>
            <a:gd name="adj" fmla="val 62310"/>
          </a:avLst>
        </a:prstGeom>
        <a:gradFill rotWithShape="0">
          <a:gsLst>
            <a:gs pos="0">
              <a:schemeClr val="accent1">
                <a:shade val="90000"/>
                <a:hueOff val="91501"/>
                <a:satOff val="-3931"/>
                <a:lumOff val="27511"/>
                <a:alphaOff val="0"/>
                <a:tint val="100000"/>
                <a:shade val="100000"/>
                <a:satMod val="130000"/>
              </a:schemeClr>
            </a:gs>
            <a:gs pos="100000">
              <a:schemeClr val="accent1">
                <a:shade val="90000"/>
                <a:hueOff val="91501"/>
                <a:satOff val="-3931"/>
                <a:lumOff val="275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091A36-7D92-42A9-B41D-BAB8189BCD56}">
      <dsp:nvSpPr>
        <dsp:cNvPr id="0" name=""/>
        <dsp:cNvSpPr/>
      </dsp:nvSpPr>
      <dsp:spPr>
        <a:xfrm>
          <a:off x="5505178" y="386943"/>
          <a:ext cx="3081771" cy="2536005"/>
        </a:xfrm>
        <a:prstGeom prst="ellipse">
          <a:avLst/>
        </a:prstGeom>
        <a:gradFill rotWithShape="0">
          <a:gsLst>
            <a:gs pos="0">
              <a:schemeClr val="accent1">
                <a:shade val="50000"/>
                <a:hueOff val="9061"/>
                <a:satOff val="299"/>
                <a:lumOff val="4094"/>
                <a:alphaOff val="0"/>
                <a:tint val="100000"/>
                <a:shade val="100000"/>
                <a:satMod val="130000"/>
              </a:schemeClr>
            </a:gs>
            <a:gs pos="100000">
              <a:schemeClr val="accent1">
                <a:shade val="50000"/>
                <a:hueOff val="9061"/>
                <a:satOff val="299"/>
                <a:lumOff val="40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a:solidFill>
                <a:schemeClr val="tx1"/>
              </a:solidFill>
              <a:latin typeface="+mn-lt"/>
            </a:rPr>
            <a:t>Increasing the capacity of the municipalities for sustainable implementation of innovative measures and technologies at the municipal level in the waste and energy sector and adapting strategic plans and programs in order to overcome the adverse effects of climate</a:t>
          </a:r>
          <a:r>
            <a:rPr lang="bg-BG" sz="1200" kern="1200" dirty="0">
              <a:solidFill>
                <a:schemeClr val="tx1"/>
              </a:solidFill>
              <a:latin typeface="+mn-lt"/>
            </a:rPr>
            <a:t> </a:t>
          </a:r>
          <a:r>
            <a:rPr lang="en-GB" sz="1200" kern="1200" dirty="0">
              <a:solidFill>
                <a:schemeClr val="tx1"/>
              </a:solidFill>
              <a:latin typeface="+mn-lt"/>
            </a:rPr>
            <a:t>change</a:t>
          </a:r>
          <a:r>
            <a:rPr lang="en-GB" sz="1200" kern="1200" dirty="0">
              <a:latin typeface="+mn-lt"/>
            </a:rPr>
            <a:t>.</a:t>
          </a:r>
          <a:endParaRPr lang="bg-BG" sz="1200" kern="1200" dirty="0"/>
        </a:p>
      </dsp:txBody>
      <dsp:txXfrm>
        <a:off x="5956493" y="758332"/>
        <a:ext cx="2179141" cy="1793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37AD2-6482-4074-BC04-0BBDB49A3644}">
      <dsp:nvSpPr>
        <dsp:cNvPr id="0" name=""/>
        <dsp:cNvSpPr/>
      </dsp:nvSpPr>
      <dsp:spPr>
        <a:xfrm>
          <a:off x="0" y="8540"/>
          <a:ext cx="7765560" cy="298187"/>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endParaRPr lang="en-US" sz="5900" b="0" kern="1200" cap="none" spc="0" dirty="0">
            <a:ln w="0"/>
            <a:solidFill>
              <a:schemeClr val="accent1"/>
            </a:solidFill>
            <a:effectLst>
              <a:outerShdw blurRad="38100" dist="25400" dir="5400000" algn="ctr" rotWithShape="0">
                <a:srgbClr val="6E747A">
                  <a:alpha val="43000"/>
                </a:srgbClr>
              </a:outerShdw>
            </a:effectLst>
          </a:endParaRPr>
        </a:p>
      </dsp:txBody>
      <dsp:txXfrm>
        <a:off x="14556" y="23096"/>
        <a:ext cx="7736448" cy="269075"/>
      </dsp:txXfrm>
    </dsp:sp>
    <dsp:sp modelId="{9D241B48-7B43-4833-AE8B-E224189C885E}">
      <dsp:nvSpPr>
        <dsp:cNvPr id="0" name=""/>
        <dsp:cNvSpPr/>
      </dsp:nvSpPr>
      <dsp:spPr>
        <a:xfrm>
          <a:off x="208233" y="306727"/>
          <a:ext cx="7349093" cy="311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557" tIns="19050" rIns="106680" bIns="19050" numCol="1" spcCol="1270" anchor="t" anchorCtr="0">
          <a:noAutofit/>
        </a:bodyPr>
        <a:lstStyle/>
        <a:p>
          <a:pPr marL="114300" lvl="1" indent="-114300" algn="just" defTabSz="666750">
            <a:lnSpc>
              <a:spcPct val="90000"/>
            </a:lnSpc>
            <a:spcBef>
              <a:spcPct val="0"/>
            </a:spcBef>
            <a:spcAft>
              <a:spcPct val="20000"/>
            </a:spcAft>
            <a:buChar char="••"/>
          </a:pPr>
          <a:r>
            <a:rPr lang="bg-BG" sz="1500" b="0" i="0" kern="1200" noProof="0" dirty="0"/>
            <a:t>Създаване на условия за предотвратяване образуването на биоразградими отпадъци от домакинствата на място на образуването им</a:t>
          </a:r>
        </a:p>
        <a:p>
          <a:pPr marL="114300" lvl="1" indent="-114300" algn="just" defTabSz="666750">
            <a:lnSpc>
              <a:spcPct val="90000"/>
            </a:lnSpc>
            <a:spcBef>
              <a:spcPct val="0"/>
            </a:spcBef>
            <a:spcAft>
              <a:spcPct val="20000"/>
            </a:spcAft>
            <a:buChar char="••"/>
          </a:pPr>
          <a:r>
            <a:rPr lang="en-US" sz="1500" b="0" i="0" kern="1200" dirty="0">
              <a:solidFill>
                <a:schemeClr val="accent5">
                  <a:lumMod val="75000"/>
                </a:schemeClr>
              </a:solidFill>
            </a:rPr>
            <a:t>Creating conditions to prevent the generation of biodegradable household waste at the place of its generation</a:t>
          </a:r>
          <a:endParaRPr lang="bg-BG" sz="1500" kern="1200" dirty="0">
            <a:solidFill>
              <a:schemeClr val="accent5">
                <a:lumMod val="75000"/>
              </a:schemeClr>
            </a:solidFill>
          </a:endParaRPr>
        </a:p>
        <a:p>
          <a:pPr marL="114300" lvl="1" indent="-114300" algn="just" defTabSz="666750">
            <a:lnSpc>
              <a:spcPct val="90000"/>
            </a:lnSpc>
            <a:spcBef>
              <a:spcPct val="0"/>
            </a:spcBef>
            <a:spcAft>
              <a:spcPct val="20000"/>
            </a:spcAft>
            <a:buChar char="••"/>
          </a:pPr>
          <a:endParaRPr lang="bg-BG" sz="1500" kern="1200" dirty="0">
            <a:solidFill>
              <a:schemeClr val="accent4">
                <a:lumMod val="75000"/>
              </a:schemeClr>
            </a:solidFill>
          </a:endParaRPr>
        </a:p>
        <a:p>
          <a:pPr marL="114300" lvl="1" indent="-114300" algn="just" defTabSz="666750">
            <a:lnSpc>
              <a:spcPct val="90000"/>
            </a:lnSpc>
            <a:spcBef>
              <a:spcPct val="0"/>
            </a:spcBef>
            <a:spcAft>
              <a:spcPct val="20000"/>
            </a:spcAft>
            <a:buChar char="••"/>
          </a:pPr>
          <a:r>
            <a:rPr lang="bg-BG" sz="1500" b="0" i="0" kern="1200" noProof="0" dirty="0"/>
            <a:t>Повишаване на енергийната ефективност на общински сгради чрез използване на възобновяеми енергийни източници </a:t>
          </a:r>
          <a:r>
            <a:rPr lang="en-US" sz="1500" b="0" i="0" kern="1200" noProof="0" dirty="0"/>
            <a:t>(</a:t>
          </a:r>
          <a:r>
            <a:rPr lang="bg-BG" sz="1500" b="0" i="0" kern="1200" noProof="0" dirty="0"/>
            <a:t>ВЕИ</a:t>
          </a:r>
          <a:r>
            <a:rPr lang="en-US" sz="1500" b="0" i="0" kern="1200" noProof="0" dirty="0"/>
            <a:t>)</a:t>
          </a:r>
          <a:endParaRPr lang="bg-BG" sz="1500" b="0" i="0" kern="1200" noProof="0" dirty="0"/>
        </a:p>
        <a:p>
          <a:pPr marL="114300" lvl="1" indent="-114300" algn="just" defTabSz="666750">
            <a:lnSpc>
              <a:spcPct val="90000"/>
            </a:lnSpc>
            <a:spcBef>
              <a:spcPct val="0"/>
            </a:spcBef>
            <a:spcAft>
              <a:spcPct val="20000"/>
            </a:spcAft>
            <a:buChar char="••"/>
          </a:pPr>
          <a:r>
            <a:rPr lang="en-US" sz="1500" b="0" i="0" kern="1200" dirty="0">
              <a:solidFill>
                <a:schemeClr val="accent5">
                  <a:lumMod val="75000"/>
                </a:schemeClr>
              </a:solidFill>
            </a:rPr>
            <a:t>Increasing the energy efficiency of municipal buildings through the use of renewable energy sources</a:t>
          </a:r>
          <a:r>
            <a:rPr lang="bg-BG" sz="1500" b="0" i="0" kern="1200" dirty="0">
              <a:solidFill>
                <a:schemeClr val="accent5">
                  <a:lumMod val="75000"/>
                </a:schemeClr>
              </a:solidFill>
            </a:rPr>
            <a:t> (RES)</a:t>
          </a:r>
          <a:endParaRPr lang="bg-BG" sz="1500" kern="1200" dirty="0">
            <a:solidFill>
              <a:schemeClr val="accent5">
                <a:lumMod val="75000"/>
              </a:schemeClr>
            </a:solidFill>
          </a:endParaRPr>
        </a:p>
        <a:p>
          <a:pPr marL="114300" lvl="1" indent="-114300" algn="just" defTabSz="666750">
            <a:lnSpc>
              <a:spcPct val="90000"/>
            </a:lnSpc>
            <a:spcBef>
              <a:spcPct val="0"/>
            </a:spcBef>
            <a:spcAft>
              <a:spcPct val="20000"/>
            </a:spcAft>
            <a:buChar char="••"/>
          </a:pPr>
          <a:endParaRPr lang="bg-BG" sz="1500" kern="1200" dirty="0">
            <a:solidFill>
              <a:schemeClr val="accent4">
                <a:lumMod val="75000"/>
              </a:schemeClr>
            </a:solidFill>
          </a:endParaRPr>
        </a:p>
        <a:p>
          <a:pPr marL="114300" lvl="1" indent="-114300" algn="just" defTabSz="666750">
            <a:lnSpc>
              <a:spcPct val="90000"/>
            </a:lnSpc>
            <a:spcBef>
              <a:spcPct val="0"/>
            </a:spcBef>
            <a:spcAft>
              <a:spcPct val="20000"/>
            </a:spcAft>
            <a:buChar char="••"/>
          </a:pPr>
          <a:r>
            <a:rPr lang="bg-BG" sz="1500" b="0" i="0" kern="1200" noProof="0" dirty="0"/>
            <a:t>Прилагане на мерки за намаляване и ограничаване на емисиите от парникови газове на местно ниво</a:t>
          </a:r>
        </a:p>
        <a:p>
          <a:pPr marL="114300" lvl="1" indent="-114300" algn="just" defTabSz="666750">
            <a:lnSpc>
              <a:spcPct val="90000"/>
            </a:lnSpc>
            <a:spcBef>
              <a:spcPct val="0"/>
            </a:spcBef>
            <a:spcAft>
              <a:spcPct val="20000"/>
            </a:spcAft>
            <a:buChar char="••"/>
          </a:pPr>
          <a:r>
            <a:rPr lang="en-US" sz="1500" b="0" i="0" kern="1200" dirty="0">
              <a:solidFill>
                <a:schemeClr val="accent5">
                  <a:lumMod val="75000"/>
                </a:schemeClr>
              </a:solidFill>
            </a:rPr>
            <a:t>Implementation of measures to reduce and limit greenhouse gas emissions at local level</a:t>
          </a:r>
          <a:endParaRPr lang="bg-BG" sz="1500" kern="1200" dirty="0">
            <a:solidFill>
              <a:schemeClr val="accent5">
                <a:lumMod val="75000"/>
              </a:schemeClr>
            </a:solidFill>
          </a:endParaRPr>
        </a:p>
      </dsp:txBody>
      <dsp:txXfrm>
        <a:off x="208233" y="306727"/>
        <a:ext cx="7349093" cy="3114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37AD2-6482-4074-BC04-0BBDB49A3644}">
      <dsp:nvSpPr>
        <dsp:cNvPr id="0" name=""/>
        <dsp:cNvSpPr/>
      </dsp:nvSpPr>
      <dsp:spPr>
        <a:xfrm>
          <a:off x="0" y="73034"/>
          <a:ext cx="7802274" cy="295146"/>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en-US" sz="1900" b="0" kern="1200" cap="none" spc="0" dirty="0">
            <a:ln w="0"/>
            <a:solidFill>
              <a:schemeClr val="accent1"/>
            </a:solidFill>
            <a:effectLst>
              <a:outerShdw blurRad="38100" dist="25400" dir="5400000" algn="ctr" rotWithShape="0">
                <a:srgbClr val="6E747A">
                  <a:alpha val="43000"/>
                </a:srgbClr>
              </a:outerShdw>
            </a:effectLst>
          </a:endParaRPr>
        </a:p>
      </dsp:txBody>
      <dsp:txXfrm>
        <a:off x="14408" y="87442"/>
        <a:ext cx="7773458" cy="266330"/>
      </dsp:txXfrm>
    </dsp:sp>
    <dsp:sp modelId="{9D241B48-7B43-4833-AE8B-E224189C885E}">
      <dsp:nvSpPr>
        <dsp:cNvPr id="0" name=""/>
        <dsp:cNvSpPr/>
      </dsp:nvSpPr>
      <dsp:spPr>
        <a:xfrm>
          <a:off x="150076" y="465735"/>
          <a:ext cx="7502120" cy="283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22" tIns="24130" rIns="135128" bIns="24130" numCol="1" spcCol="1270" anchor="t" anchorCtr="0">
          <a:noAutofit/>
        </a:bodyPr>
        <a:lstStyle/>
        <a:p>
          <a:pPr marL="114300" lvl="1" indent="-114300" algn="just" defTabSz="666750">
            <a:lnSpc>
              <a:spcPct val="90000"/>
            </a:lnSpc>
            <a:spcBef>
              <a:spcPct val="0"/>
            </a:spcBef>
            <a:spcAft>
              <a:spcPct val="20000"/>
            </a:spcAft>
            <a:buChar char="••"/>
          </a:pPr>
          <a:r>
            <a:rPr lang="ru-RU" sz="1500" b="0" i="0" kern="1200" dirty="0">
              <a:latin typeface="+mn-lt"/>
            </a:rPr>
            <a:t>Въвеждане на нов подход в управлението на бази данни, необходими при планиране и прилагане на мерки за намаляване на фините прахови частици в градска среда</a:t>
          </a:r>
          <a:endParaRPr lang="bg-BG" sz="1500" kern="1200" dirty="0">
            <a:latin typeface="+mn-lt"/>
          </a:endParaRPr>
        </a:p>
        <a:p>
          <a:pPr marL="114300" lvl="1" indent="-114300" algn="just" defTabSz="666750">
            <a:lnSpc>
              <a:spcPct val="90000"/>
            </a:lnSpc>
            <a:spcBef>
              <a:spcPct val="0"/>
            </a:spcBef>
            <a:spcAft>
              <a:spcPct val="20000"/>
            </a:spcAft>
            <a:buChar char="••"/>
          </a:pPr>
          <a:r>
            <a:rPr lang="en-US" sz="1500" b="0" i="0" kern="1200" dirty="0">
              <a:solidFill>
                <a:schemeClr val="accent5">
                  <a:lumMod val="75000"/>
                </a:schemeClr>
              </a:solidFill>
              <a:latin typeface="+mn-lt"/>
            </a:rPr>
            <a:t>Introduction of new approach in the management of database necessary for planning and implementation of measures for reduction of fine dust particles in urban environment</a:t>
          </a:r>
          <a:endParaRPr lang="bg-BG" sz="1500" kern="1200" dirty="0">
            <a:latin typeface="+mn-lt"/>
          </a:endParaRPr>
        </a:p>
        <a:p>
          <a:pPr marL="114300" lvl="1" indent="-114300" algn="just" defTabSz="666750">
            <a:lnSpc>
              <a:spcPct val="90000"/>
            </a:lnSpc>
            <a:spcBef>
              <a:spcPct val="0"/>
            </a:spcBef>
            <a:spcAft>
              <a:spcPct val="20000"/>
            </a:spcAft>
            <a:buChar char="••"/>
          </a:pPr>
          <a:endParaRPr lang="bg-BG" sz="1500" b="0" kern="1200" dirty="0">
            <a:solidFill>
              <a:schemeClr val="accent4">
                <a:lumMod val="75000"/>
              </a:schemeClr>
            </a:solidFill>
            <a:latin typeface="+mn-lt"/>
          </a:endParaRPr>
        </a:p>
        <a:p>
          <a:pPr marL="114300" lvl="1" indent="-114300" algn="just" defTabSz="666750">
            <a:lnSpc>
              <a:spcPct val="90000"/>
            </a:lnSpc>
            <a:spcBef>
              <a:spcPct val="0"/>
            </a:spcBef>
            <a:spcAft>
              <a:spcPct val="20000"/>
            </a:spcAft>
            <a:buChar char="••"/>
          </a:pPr>
          <a:r>
            <a:rPr lang="bg-BG" sz="1500" b="0" i="0" kern="1200" noProof="0" dirty="0">
              <a:latin typeface="+mn-lt"/>
            </a:rPr>
            <a:t>Разработване на общински планове за намаляване на емисиите на парникови газове и адаптация към измененията на климата (АИК) и актуализиране и адаптиране на общинските стратегически и планови документи.</a:t>
          </a:r>
        </a:p>
        <a:p>
          <a:pPr marL="114300" lvl="1" indent="-114300" algn="just" defTabSz="666750">
            <a:lnSpc>
              <a:spcPct val="90000"/>
            </a:lnSpc>
            <a:spcBef>
              <a:spcPct val="0"/>
            </a:spcBef>
            <a:spcAft>
              <a:spcPct val="20000"/>
            </a:spcAft>
            <a:buChar char="••"/>
          </a:pPr>
          <a:r>
            <a:rPr lang="en-US" sz="1500" b="0" i="0" kern="1200" dirty="0">
              <a:solidFill>
                <a:schemeClr val="accent5">
                  <a:lumMod val="75000"/>
                </a:schemeClr>
              </a:solidFill>
              <a:latin typeface="+mn-lt"/>
            </a:rPr>
            <a:t>Development of municipal plans for reduction of greenhouse gas emissions and adaptation to climate change and updating and adaptation of municipal strategic and planning documents </a:t>
          </a:r>
          <a:endParaRPr lang="bg-BG" sz="1500" b="0" i="0" kern="1200" dirty="0">
            <a:solidFill>
              <a:schemeClr val="accent5">
                <a:lumMod val="75000"/>
              </a:schemeClr>
            </a:solidFill>
            <a:latin typeface="+mn-lt"/>
          </a:endParaRPr>
        </a:p>
      </dsp:txBody>
      <dsp:txXfrm>
        <a:off x="150076" y="465735"/>
        <a:ext cx="7502120" cy="2831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1F8F04-65B7-4342-B2A6-43E7D81D3B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xmlns="" id="{91C4D7B9-71AC-4046-BE7D-CDCBCB478F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61DE5B-1C67-5249-AEF1-E5D3BC20E266}" type="datetimeFigureOut">
              <a:rPr lang="x-none" smtClean="0"/>
              <a:t>25.2.2022 г.</a:t>
            </a:fld>
            <a:endParaRPr lang="x-none"/>
          </a:p>
        </p:txBody>
      </p:sp>
      <p:sp>
        <p:nvSpPr>
          <p:cNvPr id="4" name="Footer Placeholder 3">
            <a:extLst>
              <a:ext uri="{FF2B5EF4-FFF2-40B4-BE49-F238E27FC236}">
                <a16:creationId xmlns:a16="http://schemas.microsoft.com/office/drawing/2014/main" xmlns="" id="{3F0DBDC6-8E25-B646-857E-869D12B531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The “Implementation of measures for successful adaptation to climate change” under Program “Environmental Protection and Climate Change”benefits from a € 405 248.73 grant from Iceland, Liechtenstein and Norway through the EEA Grants. </a:t>
            </a:r>
            <a:endParaRPr lang="x-none"/>
          </a:p>
        </p:txBody>
      </p:sp>
      <p:sp>
        <p:nvSpPr>
          <p:cNvPr id="5" name="Slide Number Placeholder 4">
            <a:extLst>
              <a:ext uri="{FF2B5EF4-FFF2-40B4-BE49-F238E27FC236}">
                <a16:creationId xmlns:a16="http://schemas.microsoft.com/office/drawing/2014/main" xmlns="" id="{AB917680-48C0-4C44-9144-7CB277266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806DFD-679A-0740-8FB1-4FF7ED80FD07}" type="slidenum">
              <a:rPr lang="x-none" smtClean="0"/>
              <a:t>‹#›</a:t>
            </a:fld>
            <a:endParaRPr lang="x-none"/>
          </a:p>
        </p:txBody>
      </p:sp>
    </p:spTree>
    <p:extLst>
      <p:ext uri="{BB962C8B-B14F-4D97-AF65-F5344CB8AC3E}">
        <p14:creationId xmlns:p14="http://schemas.microsoft.com/office/powerpoint/2010/main" val="15924698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45600579"/>
      </p:ext>
    </p:extLst>
  </p:cSld>
  <p:clrMap bg1="lt1" tx1="dk1" bg2="dk2" tx2="lt2" accent1="accent1" accent2="accent2" accent3="accent3" accent4="accent4" accent5="accent5" accent6="accent6" hlink="hlink" folHlink="folHlink"/>
  <p:hf sldNum="0"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317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9f3cfcb535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9f3cfcb53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34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02930da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02930da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684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02930da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02930da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507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02930da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02930da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18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02930da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02930da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83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02930da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02930da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83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02930da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02930da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18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02930da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02930da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183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f3cfcb53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f3cfcb53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42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f3cfcb53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f3cfcb53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03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519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f3cfcb53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f3cfcb53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183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9f3cfcb535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9f3cfcb53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84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402930da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984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02930da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02930da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024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402930da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736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402930da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76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402930da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76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402930da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402930da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05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0" y="1124700"/>
            <a:ext cx="9144000" cy="28941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71500" y="1516975"/>
            <a:ext cx="6801000" cy="1440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4300"/>
              <a:buFont typeface="Playfair Display"/>
              <a:buNone/>
              <a:defRPr sz="4300" b="1">
                <a:solidFill>
                  <a:srgbClr val="FFFFFF"/>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90650" y="2957225"/>
            <a:ext cx="6362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900"/>
              <a:buFont typeface="Montserrat Medium"/>
              <a:buNone/>
              <a:defRPr>
                <a:solidFill>
                  <a:srgbClr val="FFFFFF"/>
                </a:solidFill>
                <a:latin typeface="Montserrat Medium"/>
                <a:ea typeface="Montserrat Medium"/>
                <a:cs typeface="Montserrat Medium"/>
                <a:sym typeface="Montserrat Medium"/>
              </a:defRPr>
            </a:lvl1pPr>
            <a:lvl2pPr lvl="1"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2pPr>
            <a:lvl3pPr lvl="2"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3pPr>
            <a:lvl4pPr lvl="3"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4pPr>
            <a:lvl5pPr lvl="4"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5pPr>
            <a:lvl6pPr lvl="5"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6pPr>
            <a:lvl7pPr lvl="6"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7pPr>
            <a:lvl8pPr lvl="7"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8pPr>
            <a:lvl9pPr lvl="8"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rot="5400000">
            <a:off x="-667200" y="375523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7092600" y="9478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xmlns="">
        <p15:guide id="1" orient="horz" pos="342">
          <p15:clr>
            <a:srgbClr val="FA7B17"/>
          </p15:clr>
        </p15:guide>
        <p15:guide id="2" pos="456">
          <p15:clr>
            <a:srgbClr val="FA7B17"/>
          </p15:clr>
        </p15:guide>
        <p15:guide id="3" orient="horz" pos="2937">
          <p15:clr>
            <a:srgbClr val="FA7B17"/>
          </p15:clr>
        </p15:guide>
        <p15:guide id="4" pos="530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234"/>
        <p:cNvGrpSpPr/>
        <p:nvPr/>
      </p:nvGrpSpPr>
      <p:grpSpPr>
        <a:xfrm>
          <a:off x="0" y="0"/>
          <a:ext cx="0" cy="0"/>
          <a:chOff x="0" y="0"/>
          <a:chExt cx="0" cy="0"/>
        </a:xfrm>
      </p:grpSpPr>
      <p:sp>
        <p:nvSpPr>
          <p:cNvPr id="235" name="Google Shape;235;p32"/>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rot="5400000">
            <a:off x="-332550" y="445905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8136300" y="4422175"/>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238"/>
        <p:cNvGrpSpPr/>
        <p:nvPr/>
      </p:nvGrpSpPr>
      <p:grpSpPr>
        <a:xfrm>
          <a:off x="0" y="0"/>
          <a:ext cx="0" cy="0"/>
          <a:chOff x="0" y="0"/>
          <a:chExt cx="0" cy="0"/>
        </a:xfrm>
      </p:grpSpPr>
      <p:sp>
        <p:nvSpPr>
          <p:cNvPr id="239" name="Google Shape;239;p33"/>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rot="10800000">
            <a:off x="-12" y="4791475"/>
            <a:ext cx="31836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rot="5400000">
            <a:off x="8276850" y="143125"/>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3_1_1_1">
    <p:spTree>
      <p:nvGrpSpPr>
        <p:cNvPr id="1" name="Shape 242"/>
        <p:cNvGrpSpPr/>
        <p:nvPr/>
      </p:nvGrpSpPr>
      <p:grpSpPr>
        <a:xfrm>
          <a:off x="0" y="0"/>
          <a:ext cx="0" cy="0"/>
          <a:chOff x="0" y="0"/>
          <a:chExt cx="0" cy="0"/>
        </a:xfrm>
      </p:grpSpPr>
      <p:sp>
        <p:nvSpPr>
          <p:cNvPr id="243" name="Google Shape;243;p34"/>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rot="10800000">
            <a:off x="7088700" y="-125"/>
            <a:ext cx="20553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rot="5400000">
            <a:off x="7942350" y="3941850"/>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13_1_1_1_1">
    <p:spTree>
      <p:nvGrpSpPr>
        <p:cNvPr id="1" name="Shape 246"/>
        <p:cNvGrpSpPr/>
        <p:nvPr/>
      </p:nvGrpSpPr>
      <p:grpSpPr>
        <a:xfrm>
          <a:off x="0" y="0"/>
          <a:ext cx="0" cy="0"/>
          <a:chOff x="0" y="0"/>
          <a:chExt cx="0" cy="0"/>
        </a:xfrm>
      </p:grpSpPr>
      <p:sp>
        <p:nvSpPr>
          <p:cNvPr id="247" name="Google Shape;247;p35"/>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rot="10800000">
            <a:off x="0" y="4422181"/>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7092600" y="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a:off x="0" y="0"/>
            <a:ext cx="9144000" cy="5143500"/>
          </a:xfrm>
          <a:prstGeom prst="rect">
            <a:avLst/>
          </a:prstGeom>
          <a:solidFill>
            <a:srgbClr val="F4F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1533900" y="1371600"/>
            <a:ext cx="2961900" cy="25716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4666000" y="1371600"/>
            <a:ext cx="2961900" cy="25716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defRPr>
            </a:lvl2pPr>
            <a:lvl3pPr lvl="2">
              <a:spcBef>
                <a:spcPts val="0"/>
              </a:spcBef>
              <a:spcAft>
                <a:spcPts val="0"/>
              </a:spcAft>
              <a:buClr>
                <a:srgbClr val="324A00"/>
              </a:buClr>
              <a:buSzPts val="2800"/>
              <a:buNone/>
              <a:defRPr>
                <a:solidFill>
                  <a:srgbClr val="324A00"/>
                </a:solidFill>
              </a:defRPr>
            </a:lvl3pPr>
            <a:lvl4pPr lvl="3">
              <a:spcBef>
                <a:spcPts val="0"/>
              </a:spcBef>
              <a:spcAft>
                <a:spcPts val="0"/>
              </a:spcAft>
              <a:buClr>
                <a:srgbClr val="324A00"/>
              </a:buClr>
              <a:buSzPts val="2800"/>
              <a:buNone/>
              <a:defRPr>
                <a:solidFill>
                  <a:srgbClr val="324A00"/>
                </a:solidFill>
              </a:defRPr>
            </a:lvl4pPr>
            <a:lvl5pPr lvl="4">
              <a:spcBef>
                <a:spcPts val="0"/>
              </a:spcBef>
              <a:spcAft>
                <a:spcPts val="0"/>
              </a:spcAft>
              <a:buClr>
                <a:srgbClr val="324A00"/>
              </a:buClr>
              <a:buSzPts val="2800"/>
              <a:buNone/>
              <a:defRPr>
                <a:solidFill>
                  <a:srgbClr val="324A00"/>
                </a:solidFill>
              </a:defRPr>
            </a:lvl5pPr>
            <a:lvl6pPr lvl="5">
              <a:spcBef>
                <a:spcPts val="0"/>
              </a:spcBef>
              <a:spcAft>
                <a:spcPts val="0"/>
              </a:spcAft>
              <a:buClr>
                <a:srgbClr val="324A00"/>
              </a:buClr>
              <a:buSzPts val="2800"/>
              <a:buNone/>
              <a:defRPr>
                <a:solidFill>
                  <a:srgbClr val="324A00"/>
                </a:solidFill>
              </a:defRPr>
            </a:lvl6pPr>
            <a:lvl7pPr lvl="6">
              <a:spcBef>
                <a:spcPts val="0"/>
              </a:spcBef>
              <a:spcAft>
                <a:spcPts val="0"/>
              </a:spcAft>
              <a:buClr>
                <a:srgbClr val="324A00"/>
              </a:buClr>
              <a:buSzPts val="2800"/>
              <a:buNone/>
              <a:defRPr>
                <a:solidFill>
                  <a:srgbClr val="324A00"/>
                </a:solidFill>
              </a:defRPr>
            </a:lvl7pPr>
            <a:lvl8pPr lvl="7">
              <a:spcBef>
                <a:spcPts val="0"/>
              </a:spcBef>
              <a:spcAft>
                <a:spcPts val="0"/>
              </a:spcAft>
              <a:buClr>
                <a:srgbClr val="324A00"/>
              </a:buClr>
              <a:buSzPts val="2800"/>
              <a:buNone/>
              <a:defRPr>
                <a:solidFill>
                  <a:srgbClr val="324A00"/>
                </a:solidFill>
              </a:defRPr>
            </a:lvl8pPr>
            <a:lvl9pPr lvl="8">
              <a:spcBef>
                <a:spcPts val="0"/>
              </a:spcBef>
              <a:spcAft>
                <a:spcPts val="0"/>
              </a:spcAft>
              <a:buClr>
                <a:srgbClr val="324A00"/>
              </a:buClr>
              <a:buSzPts val="2800"/>
              <a:buNone/>
              <a:defRPr>
                <a:solidFill>
                  <a:srgbClr val="324A00"/>
                </a:solidFill>
              </a:defRPr>
            </a:lvl9pPr>
          </a:lstStyle>
          <a:p>
            <a:endParaRPr/>
          </a:p>
        </p:txBody>
      </p:sp>
      <p:sp>
        <p:nvSpPr>
          <p:cNvPr id="33" name="Google Shape;33;p5"/>
          <p:cNvSpPr txBox="1">
            <a:spLocks noGrp="1"/>
          </p:cNvSpPr>
          <p:nvPr>
            <p:ph type="body" idx="1"/>
          </p:nvPr>
        </p:nvSpPr>
        <p:spPr>
          <a:xfrm>
            <a:off x="1603538"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4" name="Google Shape;34;p5"/>
          <p:cNvSpPr txBox="1">
            <a:spLocks noGrp="1"/>
          </p:cNvSpPr>
          <p:nvPr>
            <p:ph type="body" idx="2"/>
          </p:nvPr>
        </p:nvSpPr>
        <p:spPr>
          <a:xfrm>
            <a:off x="4753453"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5" name="Google Shape;3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5"/>
          <p:cNvSpPr txBox="1">
            <a:spLocks noGrp="1"/>
          </p:cNvSpPr>
          <p:nvPr>
            <p:ph type="title" idx="3"/>
          </p:nvPr>
        </p:nvSpPr>
        <p:spPr>
          <a:xfrm>
            <a:off x="19445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7" name="Google Shape;37;p5"/>
          <p:cNvSpPr txBox="1">
            <a:spLocks noGrp="1"/>
          </p:cNvSpPr>
          <p:nvPr>
            <p:ph type="title" idx="4"/>
          </p:nvPr>
        </p:nvSpPr>
        <p:spPr>
          <a:xfrm>
            <a:off x="50944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8" name="Google Shape;38;p5"/>
          <p:cNvSpPr/>
          <p:nvPr/>
        </p:nvSpPr>
        <p:spPr>
          <a:xfrm rot="5400000">
            <a:off x="8459550" y="332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1234200" y="3188106"/>
            <a:ext cx="31896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5143500"/>
          </a:xfrm>
          <a:prstGeom prst="rect">
            <a:avLst/>
          </a:prstGeom>
          <a:solidFill>
            <a:srgbClr val="F4F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defRPr>
            </a:lvl2pPr>
            <a:lvl3pPr lvl="2">
              <a:spcBef>
                <a:spcPts val="0"/>
              </a:spcBef>
              <a:spcAft>
                <a:spcPts val="0"/>
              </a:spcAft>
              <a:buClr>
                <a:srgbClr val="324A00"/>
              </a:buClr>
              <a:buSzPts val="2800"/>
              <a:buNone/>
              <a:defRPr>
                <a:solidFill>
                  <a:srgbClr val="324A00"/>
                </a:solidFill>
              </a:defRPr>
            </a:lvl3pPr>
            <a:lvl4pPr lvl="3">
              <a:spcBef>
                <a:spcPts val="0"/>
              </a:spcBef>
              <a:spcAft>
                <a:spcPts val="0"/>
              </a:spcAft>
              <a:buClr>
                <a:srgbClr val="324A00"/>
              </a:buClr>
              <a:buSzPts val="2800"/>
              <a:buNone/>
              <a:defRPr>
                <a:solidFill>
                  <a:srgbClr val="324A00"/>
                </a:solidFill>
              </a:defRPr>
            </a:lvl4pPr>
            <a:lvl5pPr lvl="4">
              <a:spcBef>
                <a:spcPts val="0"/>
              </a:spcBef>
              <a:spcAft>
                <a:spcPts val="0"/>
              </a:spcAft>
              <a:buClr>
                <a:srgbClr val="324A00"/>
              </a:buClr>
              <a:buSzPts val="2800"/>
              <a:buNone/>
              <a:defRPr>
                <a:solidFill>
                  <a:srgbClr val="324A00"/>
                </a:solidFill>
              </a:defRPr>
            </a:lvl5pPr>
            <a:lvl6pPr lvl="5">
              <a:spcBef>
                <a:spcPts val="0"/>
              </a:spcBef>
              <a:spcAft>
                <a:spcPts val="0"/>
              </a:spcAft>
              <a:buClr>
                <a:srgbClr val="324A00"/>
              </a:buClr>
              <a:buSzPts val="2800"/>
              <a:buNone/>
              <a:defRPr>
                <a:solidFill>
                  <a:srgbClr val="324A00"/>
                </a:solidFill>
              </a:defRPr>
            </a:lvl6pPr>
            <a:lvl7pPr lvl="6">
              <a:spcBef>
                <a:spcPts val="0"/>
              </a:spcBef>
              <a:spcAft>
                <a:spcPts val="0"/>
              </a:spcAft>
              <a:buClr>
                <a:srgbClr val="324A00"/>
              </a:buClr>
              <a:buSzPts val="2800"/>
              <a:buNone/>
              <a:defRPr>
                <a:solidFill>
                  <a:srgbClr val="324A00"/>
                </a:solidFill>
              </a:defRPr>
            </a:lvl7pPr>
            <a:lvl8pPr lvl="7">
              <a:spcBef>
                <a:spcPts val="0"/>
              </a:spcBef>
              <a:spcAft>
                <a:spcPts val="0"/>
              </a:spcAft>
              <a:buClr>
                <a:srgbClr val="324A00"/>
              </a:buClr>
              <a:buSzPts val="2800"/>
              <a:buNone/>
              <a:defRPr>
                <a:solidFill>
                  <a:srgbClr val="324A00"/>
                </a:solidFill>
              </a:defRPr>
            </a:lvl8pPr>
            <a:lvl9pPr lvl="8">
              <a:spcBef>
                <a:spcPts val="0"/>
              </a:spcBef>
              <a:spcAft>
                <a:spcPts val="0"/>
              </a:spcAft>
              <a:buClr>
                <a:srgbClr val="324A00"/>
              </a:buClr>
              <a:buSzPts val="2800"/>
              <a:buNone/>
              <a:defRPr>
                <a:solidFill>
                  <a:srgbClr val="324A00"/>
                </a:solidFill>
              </a:defRPr>
            </a:lvl9pPr>
          </a:lstStyle>
          <a:p>
            <a:endParaRPr/>
          </a:p>
        </p:txBody>
      </p:sp>
      <p:sp>
        <p:nvSpPr>
          <p:cNvPr id="43" name="Google Shape;4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p:nvPr/>
        </p:nvSpPr>
        <p:spPr>
          <a:xfrm rot="10800000">
            <a:off x="8127000" y="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5400000">
            <a:off x="8276850" y="4279050"/>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p:nvPr/>
        </p:nvSpPr>
        <p:spPr>
          <a:xfrm>
            <a:off x="0" y="0"/>
            <a:ext cx="9144000" cy="5143500"/>
          </a:xfrm>
          <a:prstGeom prst="rect">
            <a:avLst/>
          </a:prstGeom>
          <a:solidFill>
            <a:srgbClr val="F4F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title"/>
          </p:nvPr>
        </p:nvSpPr>
        <p:spPr>
          <a:xfrm>
            <a:off x="4000500" y="1331425"/>
            <a:ext cx="4419600" cy="706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324A00"/>
              </a:buClr>
              <a:buSzPts val="2400"/>
              <a:buNone/>
              <a:defRPr>
                <a:solidFill>
                  <a:srgbClr val="324A00"/>
                </a:solidFill>
              </a:defRPr>
            </a:lvl1pPr>
            <a:lvl2pPr lvl="1">
              <a:spcBef>
                <a:spcPts val="0"/>
              </a:spcBef>
              <a:spcAft>
                <a:spcPts val="0"/>
              </a:spcAft>
              <a:buClr>
                <a:srgbClr val="324A00"/>
              </a:buClr>
              <a:buSzPts val="2400"/>
              <a:buNone/>
              <a:defRPr sz="2400">
                <a:solidFill>
                  <a:srgbClr val="324A00"/>
                </a:solidFill>
              </a:defRPr>
            </a:lvl2pPr>
            <a:lvl3pPr lvl="2">
              <a:spcBef>
                <a:spcPts val="0"/>
              </a:spcBef>
              <a:spcAft>
                <a:spcPts val="0"/>
              </a:spcAft>
              <a:buClr>
                <a:srgbClr val="324A00"/>
              </a:buClr>
              <a:buSzPts val="2400"/>
              <a:buNone/>
              <a:defRPr sz="2400">
                <a:solidFill>
                  <a:srgbClr val="324A00"/>
                </a:solidFill>
              </a:defRPr>
            </a:lvl3pPr>
            <a:lvl4pPr lvl="3">
              <a:spcBef>
                <a:spcPts val="0"/>
              </a:spcBef>
              <a:spcAft>
                <a:spcPts val="0"/>
              </a:spcAft>
              <a:buClr>
                <a:srgbClr val="324A00"/>
              </a:buClr>
              <a:buSzPts val="2400"/>
              <a:buNone/>
              <a:defRPr sz="2400">
                <a:solidFill>
                  <a:srgbClr val="324A00"/>
                </a:solidFill>
              </a:defRPr>
            </a:lvl4pPr>
            <a:lvl5pPr lvl="4">
              <a:spcBef>
                <a:spcPts val="0"/>
              </a:spcBef>
              <a:spcAft>
                <a:spcPts val="0"/>
              </a:spcAft>
              <a:buClr>
                <a:srgbClr val="324A00"/>
              </a:buClr>
              <a:buSzPts val="2400"/>
              <a:buNone/>
              <a:defRPr sz="2400">
                <a:solidFill>
                  <a:srgbClr val="324A00"/>
                </a:solidFill>
              </a:defRPr>
            </a:lvl5pPr>
            <a:lvl6pPr lvl="5">
              <a:spcBef>
                <a:spcPts val="0"/>
              </a:spcBef>
              <a:spcAft>
                <a:spcPts val="0"/>
              </a:spcAft>
              <a:buClr>
                <a:srgbClr val="324A00"/>
              </a:buClr>
              <a:buSzPts val="2400"/>
              <a:buNone/>
              <a:defRPr sz="2400">
                <a:solidFill>
                  <a:srgbClr val="324A00"/>
                </a:solidFill>
              </a:defRPr>
            </a:lvl6pPr>
            <a:lvl7pPr lvl="6">
              <a:spcBef>
                <a:spcPts val="0"/>
              </a:spcBef>
              <a:spcAft>
                <a:spcPts val="0"/>
              </a:spcAft>
              <a:buClr>
                <a:srgbClr val="324A00"/>
              </a:buClr>
              <a:buSzPts val="2400"/>
              <a:buNone/>
              <a:defRPr sz="2400">
                <a:solidFill>
                  <a:srgbClr val="324A00"/>
                </a:solidFill>
              </a:defRPr>
            </a:lvl7pPr>
            <a:lvl8pPr lvl="7">
              <a:spcBef>
                <a:spcPts val="0"/>
              </a:spcBef>
              <a:spcAft>
                <a:spcPts val="0"/>
              </a:spcAft>
              <a:buClr>
                <a:srgbClr val="324A00"/>
              </a:buClr>
              <a:buSzPts val="2400"/>
              <a:buNone/>
              <a:defRPr sz="2400">
                <a:solidFill>
                  <a:srgbClr val="324A00"/>
                </a:solidFill>
              </a:defRPr>
            </a:lvl8pPr>
            <a:lvl9pPr lvl="8">
              <a:spcBef>
                <a:spcPts val="0"/>
              </a:spcBef>
              <a:spcAft>
                <a:spcPts val="0"/>
              </a:spcAft>
              <a:buClr>
                <a:srgbClr val="324A00"/>
              </a:buClr>
              <a:buSzPts val="2400"/>
              <a:buNone/>
              <a:defRPr sz="2400">
                <a:solidFill>
                  <a:srgbClr val="324A00"/>
                </a:solidFill>
              </a:defRPr>
            </a:lvl9pPr>
          </a:lstStyle>
          <a:p>
            <a:endParaRPr/>
          </a:p>
        </p:txBody>
      </p:sp>
      <p:sp>
        <p:nvSpPr>
          <p:cNvPr id="49" name="Google Shape;49;p7"/>
          <p:cNvSpPr txBox="1">
            <a:spLocks noGrp="1"/>
          </p:cNvSpPr>
          <p:nvPr>
            <p:ph type="body" idx="1"/>
          </p:nvPr>
        </p:nvSpPr>
        <p:spPr>
          <a:xfrm>
            <a:off x="5419725" y="2126725"/>
            <a:ext cx="3000300" cy="20547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Clr>
                <a:srgbClr val="000000"/>
              </a:buClr>
              <a:buSzPts val="1400"/>
              <a:buChar char="●"/>
              <a:defRPr sz="1400">
                <a:solidFill>
                  <a:srgbClr val="000000"/>
                </a:solidFill>
              </a:defRPr>
            </a:lvl1pPr>
            <a:lvl2pPr marL="914400" lvl="1" indent="-317500" algn="r">
              <a:spcBef>
                <a:spcPts val="1600"/>
              </a:spcBef>
              <a:spcAft>
                <a:spcPts val="0"/>
              </a:spcAft>
              <a:buClr>
                <a:srgbClr val="000000"/>
              </a:buClr>
              <a:buSzPts val="1400"/>
              <a:buChar char="○"/>
              <a:defRPr>
                <a:solidFill>
                  <a:srgbClr val="000000"/>
                </a:solidFill>
              </a:defRPr>
            </a:lvl2pPr>
            <a:lvl3pPr marL="1371600" lvl="2" indent="-317500" algn="r">
              <a:spcBef>
                <a:spcPts val="1600"/>
              </a:spcBef>
              <a:spcAft>
                <a:spcPts val="0"/>
              </a:spcAft>
              <a:buClr>
                <a:srgbClr val="000000"/>
              </a:buClr>
              <a:buSzPts val="1400"/>
              <a:buChar char="■"/>
              <a:defRPr>
                <a:solidFill>
                  <a:srgbClr val="000000"/>
                </a:solidFill>
              </a:defRPr>
            </a:lvl3pPr>
            <a:lvl4pPr marL="1828800" lvl="3" indent="-317500" algn="r">
              <a:spcBef>
                <a:spcPts val="1600"/>
              </a:spcBef>
              <a:spcAft>
                <a:spcPts val="0"/>
              </a:spcAft>
              <a:buClr>
                <a:srgbClr val="000000"/>
              </a:buClr>
              <a:buSzPts val="1400"/>
              <a:buChar char="●"/>
              <a:defRPr>
                <a:solidFill>
                  <a:srgbClr val="000000"/>
                </a:solidFill>
              </a:defRPr>
            </a:lvl4pPr>
            <a:lvl5pPr marL="2286000" lvl="4" indent="-317500" algn="r">
              <a:spcBef>
                <a:spcPts val="1600"/>
              </a:spcBef>
              <a:spcAft>
                <a:spcPts val="0"/>
              </a:spcAft>
              <a:buClr>
                <a:srgbClr val="000000"/>
              </a:buClr>
              <a:buSzPts val="1400"/>
              <a:buChar char="○"/>
              <a:defRPr>
                <a:solidFill>
                  <a:srgbClr val="000000"/>
                </a:solidFill>
              </a:defRPr>
            </a:lvl5pPr>
            <a:lvl6pPr marL="2743200" lvl="5" indent="-317500" algn="r">
              <a:spcBef>
                <a:spcPts val="1600"/>
              </a:spcBef>
              <a:spcAft>
                <a:spcPts val="0"/>
              </a:spcAft>
              <a:buClr>
                <a:srgbClr val="000000"/>
              </a:buClr>
              <a:buSzPts val="1400"/>
              <a:buChar char="■"/>
              <a:defRPr>
                <a:solidFill>
                  <a:srgbClr val="000000"/>
                </a:solidFill>
              </a:defRPr>
            </a:lvl6pPr>
            <a:lvl7pPr marL="3200400" lvl="6" indent="-317500" algn="r">
              <a:spcBef>
                <a:spcPts val="1600"/>
              </a:spcBef>
              <a:spcAft>
                <a:spcPts val="0"/>
              </a:spcAft>
              <a:buClr>
                <a:srgbClr val="000000"/>
              </a:buClr>
              <a:buSzPts val="1400"/>
              <a:buChar char="●"/>
              <a:defRPr>
                <a:solidFill>
                  <a:srgbClr val="000000"/>
                </a:solidFill>
              </a:defRPr>
            </a:lvl7pPr>
            <a:lvl8pPr marL="3657600" lvl="7" indent="-317500" algn="r">
              <a:spcBef>
                <a:spcPts val="1600"/>
              </a:spcBef>
              <a:spcAft>
                <a:spcPts val="0"/>
              </a:spcAft>
              <a:buClr>
                <a:srgbClr val="000000"/>
              </a:buClr>
              <a:buSzPts val="1400"/>
              <a:buChar char="○"/>
              <a:defRPr>
                <a:solidFill>
                  <a:srgbClr val="000000"/>
                </a:solidFill>
              </a:defRPr>
            </a:lvl8pPr>
            <a:lvl9pPr marL="4114800" lvl="8" indent="-317500" algn="r">
              <a:spcBef>
                <a:spcPts val="1600"/>
              </a:spcBef>
              <a:spcAft>
                <a:spcPts val="1600"/>
              </a:spcAft>
              <a:buClr>
                <a:srgbClr val="000000"/>
              </a:buClr>
              <a:buSzPts val="1400"/>
              <a:buChar char="■"/>
              <a:defRPr>
                <a:solidFill>
                  <a:srgbClr val="000000"/>
                </a:solidFill>
              </a:defRPr>
            </a:lvl9pPr>
          </a:lstStyle>
          <a:p>
            <a:endParaRPr/>
          </a:p>
        </p:txBody>
      </p:sp>
      <p:sp>
        <p:nvSpPr>
          <p:cNvPr id="50" name="Google Shape;5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9"/>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subTitle" idx="1"/>
          </p:nvPr>
        </p:nvSpPr>
        <p:spPr>
          <a:xfrm>
            <a:off x="723975" y="1075825"/>
            <a:ext cx="4045200" cy="443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723975" y="1648700"/>
            <a:ext cx="3837000" cy="3128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5"/>
              </a:buClr>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0" name="Google Shape;6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9"/>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96"/>
        <p:cNvGrpSpPr/>
        <p:nvPr/>
      </p:nvGrpSpPr>
      <p:grpSpPr>
        <a:xfrm>
          <a:off x="0" y="0"/>
          <a:ext cx="0" cy="0"/>
          <a:chOff x="0" y="0"/>
          <a:chExt cx="0" cy="0"/>
        </a:xfrm>
      </p:grpSpPr>
      <p:sp>
        <p:nvSpPr>
          <p:cNvPr id="97" name="Google Shape;97;p16"/>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99" name="Google Shape;99;p16"/>
          <p:cNvSpPr txBox="1">
            <a:spLocks noGrp="1"/>
          </p:cNvSpPr>
          <p:nvPr>
            <p:ph type="title" idx="2" hasCustomPrompt="1"/>
          </p:nvPr>
        </p:nvSpPr>
        <p:spPr>
          <a:xfrm>
            <a:off x="723975" y="147140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0" name="Google Shape;100;p16"/>
          <p:cNvSpPr txBox="1">
            <a:spLocks noGrp="1"/>
          </p:cNvSpPr>
          <p:nvPr>
            <p:ph type="title" idx="3"/>
          </p:nvPr>
        </p:nvSpPr>
        <p:spPr>
          <a:xfrm>
            <a:off x="1741350" y="113790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1" name="Google Shape;101;p16"/>
          <p:cNvSpPr txBox="1">
            <a:spLocks noGrp="1"/>
          </p:cNvSpPr>
          <p:nvPr>
            <p:ph type="title" idx="4"/>
          </p:nvPr>
        </p:nvSpPr>
        <p:spPr>
          <a:xfrm>
            <a:off x="1741350" y="152285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02" name="Google Shape;102;p16"/>
          <p:cNvSpPr txBox="1">
            <a:spLocks noGrp="1"/>
          </p:cNvSpPr>
          <p:nvPr>
            <p:ph type="title" idx="5" hasCustomPrompt="1"/>
          </p:nvPr>
        </p:nvSpPr>
        <p:spPr>
          <a:xfrm>
            <a:off x="723975" y="2698375"/>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3" name="Google Shape;103;p16"/>
          <p:cNvSpPr txBox="1">
            <a:spLocks noGrp="1"/>
          </p:cNvSpPr>
          <p:nvPr>
            <p:ph type="title" idx="6"/>
          </p:nvPr>
        </p:nvSpPr>
        <p:spPr>
          <a:xfrm>
            <a:off x="1741350" y="2364875"/>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4" name="Google Shape;104;p16"/>
          <p:cNvSpPr txBox="1">
            <a:spLocks noGrp="1"/>
          </p:cNvSpPr>
          <p:nvPr>
            <p:ph type="title" idx="7"/>
          </p:nvPr>
        </p:nvSpPr>
        <p:spPr>
          <a:xfrm>
            <a:off x="1741350" y="2749825"/>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05" name="Google Shape;105;p16"/>
          <p:cNvSpPr txBox="1">
            <a:spLocks noGrp="1"/>
          </p:cNvSpPr>
          <p:nvPr>
            <p:ph type="title" idx="8" hasCustomPrompt="1"/>
          </p:nvPr>
        </p:nvSpPr>
        <p:spPr>
          <a:xfrm>
            <a:off x="723975" y="392535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6" name="Google Shape;106;p16"/>
          <p:cNvSpPr txBox="1">
            <a:spLocks noGrp="1"/>
          </p:cNvSpPr>
          <p:nvPr>
            <p:ph type="title" idx="9"/>
          </p:nvPr>
        </p:nvSpPr>
        <p:spPr>
          <a:xfrm>
            <a:off x="1741350" y="359185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7" name="Google Shape;107;p16"/>
          <p:cNvSpPr txBox="1">
            <a:spLocks noGrp="1"/>
          </p:cNvSpPr>
          <p:nvPr>
            <p:ph type="title" idx="13"/>
          </p:nvPr>
        </p:nvSpPr>
        <p:spPr>
          <a:xfrm>
            <a:off x="1741350" y="397680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08" name="Google Shape;108;p16"/>
          <p:cNvSpPr txBox="1">
            <a:spLocks noGrp="1"/>
          </p:cNvSpPr>
          <p:nvPr>
            <p:ph type="title" idx="14" hasCustomPrompt="1"/>
          </p:nvPr>
        </p:nvSpPr>
        <p:spPr>
          <a:xfrm>
            <a:off x="4950075" y="147140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9" name="Google Shape;109;p16"/>
          <p:cNvSpPr txBox="1">
            <a:spLocks noGrp="1"/>
          </p:cNvSpPr>
          <p:nvPr>
            <p:ph type="title" idx="15"/>
          </p:nvPr>
        </p:nvSpPr>
        <p:spPr>
          <a:xfrm>
            <a:off x="5967438" y="113790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10" name="Google Shape;110;p16"/>
          <p:cNvSpPr txBox="1">
            <a:spLocks noGrp="1"/>
          </p:cNvSpPr>
          <p:nvPr>
            <p:ph type="title" idx="16"/>
          </p:nvPr>
        </p:nvSpPr>
        <p:spPr>
          <a:xfrm>
            <a:off x="5967450" y="152285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11" name="Google Shape;111;p16"/>
          <p:cNvSpPr txBox="1">
            <a:spLocks noGrp="1"/>
          </p:cNvSpPr>
          <p:nvPr>
            <p:ph type="title" idx="17" hasCustomPrompt="1"/>
          </p:nvPr>
        </p:nvSpPr>
        <p:spPr>
          <a:xfrm>
            <a:off x="4950075" y="2698375"/>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12" name="Google Shape;112;p16"/>
          <p:cNvSpPr txBox="1">
            <a:spLocks noGrp="1"/>
          </p:cNvSpPr>
          <p:nvPr>
            <p:ph type="title" idx="18"/>
          </p:nvPr>
        </p:nvSpPr>
        <p:spPr>
          <a:xfrm>
            <a:off x="5967438" y="2364875"/>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13" name="Google Shape;113;p16"/>
          <p:cNvSpPr txBox="1">
            <a:spLocks noGrp="1"/>
          </p:cNvSpPr>
          <p:nvPr>
            <p:ph type="title" idx="19"/>
          </p:nvPr>
        </p:nvSpPr>
        <p:spPr>
          <a:xfrm>
            <a:off x="5967450" y="2749825"/>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14" name="Google Shape;114;p16"/>
          <p:cNvSpPr txBox="1">
            <a:spLocks noGrp="1"/>
          </p:cNvSpPr>
          <p:nvPr>
            <p:ph type="title" idx="20" hasCustomPrompt="1"/>
          </p:nvPr>
        </p:nvSpPr>
        <p:spPr>
          <a:xfrm>
            <a:off x="4950075" y="392535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15" name="Google Shape;115;p16"/>
          <p:cNvSpPr txBox="1">
            <a:spLocks noGrp="1"/>
          </p:cNvSpPr>
          <p:nvPr>
            <p:ph type="title" idx="21"/>
          </p:nvPr>
        </p:nvSpPr>
        <p:spPr>
          <a:xfrm>
            <a:off x="5967438" y="359185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16" name="Google Shape;116;p16"/>
          <p:cNvSpPr txBox="1">
            <a:spLocks noGrp="1"/>
          </p:cNvSpPr>
          <p:nvPr>
            <p:ph type="title" idx="22"/>
          </p:nvPr>
        </p:nvSpPr>
        <p:spPr>
          <a:xfrm>
            <a:off x="5967450" y="397680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17"/>
        <p:cNvGrpSpPr/>
        <p:nvPr/>
      </p:nvGrpSpPr>
      <p:grpSpPr>
        <a:xfrm>
          <a:off x="0" y="0"/>
          <a:ext cx="0" cy="0"/>
          <a:chOff x="0" y="0"/>
          <a:chExt cx="0" cy="0"/>
        </a:xfrm>
      </p:grpSpPr>
      <p:sp>
        <p:nvSpPr>
          <p:cNvPr id="118" name="Google Shape;118;p17"/>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0" y="1371600"/>
            <a:ext cx="9144000" cy="25716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21" name="Google Shape;121;p17"/>
          <p:cNvSpPr txBox="1">
            <a:spLocks noGrp="1"/>
          </p:cNvSpPr>
          <p:nvPr>
            <p:ph type="body" idx="1"/>
          </p:nvPr>
        </p:nvSpPr>
        <p:spPr>
          <a:xfrm>
            <a:off x="723900"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22" name="Google Shape;122;p17"/>
          <p:cNvSpPr txBox="1">
            <a:spLocks noGrp="1"/>
          </p:cNvSpPr>
          <p:nvPr>
            <p:ph type="body" idx="2"/>
          </p:nvPr>
        </p:nvSpPr>
        <p:spPr>
          <a:xfrm>
            <a:off x="3429746"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17"/>
          <p:cNvSpPr txBox="1">
            <a:spLocks noGrp="1"/>
          </p:cNvSpPr>
          <p:nvPr>
            <p:ph type="title" idx="3"/>
          </p:nvPr>
        </p:nvSpPr>
        <p:spPr>
          <a:xfrm>
            <a:off x="1003407"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25" name="Google Shape;125;p17"/>
          <p:cNvSpPr txBox="1">
            <a:spLocks noGrp="1"/>
          </p:cNvSpPr>
          <p:nvPr>
            <p:ph type="title" idx="4"/>
          </p:nvPr>
        </p:nvSpPr>
        <p:spPr>
          <a:xfrm>
            <a:off x="3709240"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26" name="Google Shape;126;p17"/>
          <p:cNvSpPr txBox="1">
            <a:spLocks noGrp="1"/>
          </p:cNvSpPr>
          <p:nvPr>
            <p:ph type="body" idx="5"/>
          </p:nvPr>
        </p:nvSpPr>
        <p:spPr>
          <a:xfrm>
            <a:off x="6135608"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27" name="Google Shape;127;p17"/>
          <p:cNvSpPr txBox="1">
            <a:spLocks noGrp="1"/>
          </p:cNvSpPr>
          <p:nvPr>
            <p:ph type="title" idx="6"/>
          </p:nvPr>
        </p:nvSpPr>
        <p:spPr>
          <a:xfrm>
            <a:off x="6415102"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28" name="Google Shape;128;p17"/>
          <p:cNvSpPr/>
          <p:nvPr/>
        </p:nvSpPr>
        <p:spPr>
          <a:xfrm rot="10800000">
            <a:off x="-13400" y="359270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rot="5400000">
            <a:off x="8459538" y="875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232"/>
        <p:cNvGrpSpPr/>
        <p:nvPr/>
      </p:nvGrpSpPr>
      <p:grpSpPr>
        <a:xfrm>
          <a:off x="0" y="0"/>
          <a:ext cx="0" cy="0"/>
          <a:chOff x="0" y="0"/>
          <a:chExt cx="0" cy="0"/>
        </a:xfrm>
      </p:grpSpPr>
      <p:sp>
        <p:nvSpPr>
          <p:cNvPr id="233" name="Google Shape;233;p31"/>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layfair Display"/>
              <a:buNone/>
              <a:defRPr sz="28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Montserrat"/>
              <a:buChar char="●"/>
              <a:defRPr sz="1800">
                <a:latin typeface="Montserrat"/>
                <a:ea typeface="Montserrat"/>
                <a:cs typeface="Montserrat"/>
                <a:sym typeface="Montserrat"/>
              </a:defRPr>
            </a:lvl1pPr>
            <a:lvl2pPr marL="914400" lvl="1"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marL="1371600" lvl="2"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3pPr>
            <a:lvl4pPr marL="1828800" lvl="3"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marL="2286000" lvl="4"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marL="2743200" lvl="5"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marL="3200400" lvl="6"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marL="3657600" lvl="7"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marL="4114800" lvl="8" indent="-317500">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8" r:id="rId6"/>
    <p:sldLayoutId id="2147483662" r:id="rId7"/>
    <p:sldLayoutId id="2147483663" r:id="rId8"/>
    <p:sldLayoutId id="2147483677" r:id="rId9"/>
    <p:sldLayoutId id="2147483678" r:id="rId10"/>
    <p:sldLayoutId id="2147483679" r:id="rId11"/>
    <p:sldLayoutId id="2147483680" r:id="rId12"/>
    <p:sldLayoutId id="2147483681" r:id="rId1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456">
          <p15:clr>
            <a:srgbClr val="EA4335"/>
          </p15:clr>
        </p15:guide>
        <p15:guide id="2" orient="horz" pos="342">
          <p15:clr>
            <a:srgbClr val="EA4335"/>
          </p15:clr>
        </p15:guide>
        <p15:guide id="3" orient="horz" pos="2878">
          <p15:clr>
            <a:srgbClr val="EA4335"/>
          </p15:clr>
        </p15:guide>
        <p15:guide id="4" pos="530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7.xml"/><Relationship Id="rId7" Type="http://schemas.openxmlformats.org/officeDocument/2006/relationships/image" Target="../media/image15.jp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255"/>
            <a:lum/>
          </a:blip>
          <a:srcRect/>
          <a:stretch>
            <a:fillRect t="-9000" b="-9000"/>
          </a:stretch>
        </a:blipFill>
        <a:effectLst/>
      </p:bgPr>
    </p:bg>
    <p:spTree>
      <p:nvGrpSpPr>
        <p:cNvPr id="1" name="Shape 257"/>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 t="16096" r="183" b="-439"/>
          <a:stretch/>
        </p:blipFill>
        <p:spPr>
          <a:xfrm>
            <a:off x="0" y="8965"/>
            <a:ext cx="9144000" cy="4344112"/>
          </a:xfrm>
          <a:prstGeom prst="rect">
            <a:avLst/>
          </a:prstGeom>
        </p:spPr>
      </p:pic>
      <p:sp>
        <p:nvSpPr>
          <p:cNvPr id="7" name="Rectangle 6"/>
          <p:cNvSpPr/>
          <p:nvPr/>
        </p:nvSpPr>
        <p:spPr>
          <a:xfrm>
            <a:off x="1014845" y="4295561"/>
            <a:ext cx="7091465" cy="892552"/>
          </a:xfrm>
          <a:prstGeom prst="rect">
            <a:avLst/>
          </a:prstGeom>
        </p:spPr>
        <p:txBody>
          <a:bodyPr wrap="square">
            <a:spAutoFit/>
          </a:bodyPr>
          <a:lstStyle/>
          <a:p>
            <a:pPr algn="ctr"/>
            <a:r>
              <a:rPr lang="bg-BG" sz="1300" dirty="0">
                <a:solidFill>
                  <a:schemeClr val="accent2">
                    <a:lumMod val="75000"/>
                  </a:schemeClr>
                </a:solidFill>
              </a:rPr>
              <a:t>Проект </a:t>
            </a:r>
            <a:r>
              <a:rPr lang="bg-BG" sz="1300" i="1" dirty="0">
                <a:solidFill>
                  <a:schemeClr val="accent2">
                    <a:lumMod val="75000"/>
                  </a:schemeClr>
                </a:solidFill>
              </a:rPr>
              <a:t>„Прилагане на мерки за успешна адаптация към климатичните промени“,                         Договор № </a:t>
            </a:r>
            <a:r>
              <a:rPr lang="en-US" sz="1300" i="1" dirty="0">
                <a:solidFill>
                  <a:schemeClr val="accent2">
                    <a:lumMod val="75000"/>
                  </a:schemeClr>
                </a:solidFill>
              </a:rPr>
              <a:t>BGENVIRONMENT-4.003-0017</a:t>
            </a:r>
            <a:r>
              <a:rPr lang="bg-BG" sz="1300" i="1" dirty="0">
                <a:solidFill>
                  <a:schemeClr val="accent2">
                    <a:lumMod val="75000"/>
                  </a:schemeClr>
                </a:solidFill>
              </a:rPr>
              <a:t>-С01, финансиран по </a:t>
            </a:r>
            <a:r>
              <a:rPr lang="ru-RU" sz="1300" i="1" dirty="0">
                <a:solidFill>
                  <a:schemeClr val="accent2">
                    <a:lumMod val="75000"/>
                  </a:schemeClr>
                </a:solidFill>
              </a:rPr>
              <a:t>Програма</a:t>
            </a:r>
            <a:r>
              <a:rPr lang="bg-BG" sz="1300" i="1" dirty="0">
                <a:solidFill>
                  <a:schemeClr val="accent2">
                    <a:lumMod val="75000"/>
                  </a:schemeClr>
                </a:solidFill>
              </a:rPr>
              <a:t> „</a:t>
            </a:r>
            <a:r>
              <a:rPr lang="ru-RU" sz="1300" i="1" dirty="0">
                <a:solidFill>
                  <a:schemeClr val="accent2">
                    <a:lumMod val="75000"/>
                  </a:schemeClr>
                </a:solidFill>
              </a:rPr>
              <a:t>Опазване на околната среда и </a:t>
            </a:r>
            <a:r>
              <a:rPr lang="bg-BG" sz="1300" i="1" dirty="0">
                <a:solidFill>
                  <a:schemeClr val="accent2">
                    <a:lumMod val="75000"/>
                  </a:schemeClr>
                </a:solidFill>
              </a:rPr>
              <a:t>климатични промени“ чрез Финансовия механизъм на Европейското икономическо пространство </a:t>
            </a:r>
            <a:r>
              <a:rPr lang="ru-RU" sz="1300" i="1" dirty="0">
                <a:solidFill>
                  <a:schemeClr val="accent2">
                    <a:lumMod val="75000"/>
                  </a:schemeClr>
                </a:solidFill>
              </a:rPr>
              <a:t>2014 – 2021 г.</a:t>
            </a:r>
            <a:r>
              <a:rPr lang="bg-BG" sz="1300" i="1" dirty="0">
                <a:solidFill>
                  <a:schemeClr val="accent2">
                    <a:lumMod val="75000"/>
                  </a:schemeClr>
                </a:solidFill>
              </a:rPr>
              <a:t> </a:t>
            </a:r>
            <a:endParaRPr lang="bg-BG" sz="1300" dirty="0"/>
          </a:p>
        </p:txBody>
      </p:sp>
      <p:sp>
        <p:nvSpPr>
          <p:cNvPr id="258" name="Google Shape;258;p38"/>
          <p:cNvSpPr txBox="1">
            <a:spLocks noGrp="1"/>
          </p:cNvSpPr>
          <p:nvPr>
            <p:ph type="ctrTitle" idx="4294967295"/>
          </p:nvPr>
        </p:nvSpPr>
        <p:spPr>
          <a:xfrm>
            <a:off x="4469259" y="2942573"/>
            <a:ext cx="4806104" cy="1017973"/>
          </a:xfrm>
          <a:prstGeom prst="rect">
            <a:avLst/>
          </a:prstGeom>
        </p:spPr>
        <p:txBody>
          <a:bodyPr spcFirstLastPara="1" wrap="square" lIns="91425" tIns="91425" rIns="91425" bIns="91425" anchor="b" anchorCtr="0">
            <a:noAutofit/>
          </a:bodyPr>
          <a:lstStyle/>
          <a:p>
            <a:pPr algn="ctr"/>
            <a:r>
              <a:rPr lang="bg-BG" sz="1800" dirty="0">
                <a:latin typeface="+mj-lt"/>
              </a:rPr>
              <a:t/>
            </a:r>
            <a:br>
              <a:rPr lang="bg-BG" sz="1800" dirty="0">
                <a:latin typeface="+mj-lt"/>
              </a:rPr>
            </a:br>
            <a:r>
              <a:rPr lang="en" sz="3200" dirty="0">
                <a:solidFill>
                  <a:schemeClr val="bg1"/>
                </a:solidFill>
              </a:rPr>
              <a:t>PRESS CONFERENCE</a:t>
            </a:r>
            <a:r>
              <a:rPr lang="bg-BG" sz="3200" dirty="0">
                <a:solidFill>
                  <a:schemeClr val="bg1"/>
                </a:solidFill>
              </a:rPr>
              <a:t> </a:t>
            </a:r>
            <a:r>
              <a:rPr lang="en-US" sz="3600" dirty="0">
                <a:solidFill>
                  <a:schemeClr val="bg1"/>
                </a:solidFill>
              </a:rPr>
              <a:t/>
            </a:r>
            <a:br>
              <a:rPr lang="en-US" sz="3600" dirty="0">
                <a:solidFill>
                  <a:schemeClr val="bg1"/>
                </a:solidFill>
              </a:rPr>
            </a:br>
            <a:r>
              <a:rPr lang="en-US" sz="1800" dirty="0">
                <a:solidFill>
                  <a:schemeClr val="bg1"/>
                </a:solidFill>
              </a:rPr>
              <a:t>2700</a:t>
            </a:r>
            <a:r>
              <a:rPr lang="bg-BG" sz="1800" dirty="0">
                <a:solidFill>
                  <a:schemeClr val="bg1"/>
                </a:solidFill>
              </a:rPr>
              <a:t> </a:t>
            </a:r>
            <a:r>
              <a:rPr lang="en-US" sz="1800" dirty="0">
                <a:solidFill>
                  <a:schemeClr val="bg1"/>
                </a:solidFill>
              </a:rPr>
              <a:t>Blagoevgrad, February 24</a:t>
            </a:r>
            <a:r>
              <a:rPr lang="en-US" sz="1800" baseline="30000" dirty="0">
                <a:solidFill>
                  <a:schemeClr val="bg1"/>
                </a:solidFill>
              </a:rPr>
              <a:t>th</a:t>
            </a:r>
            <a:r>
              <a:rPr lang="en-US" sz="1800" dirty="0">
                <a:solidFill>
                  <a:schemeClr val="bg1"/>
                </a:solidFill>
              </a:rPr>
              <a:t>, 2022</a:t>
            </a:r>
            <a:endParaRPr sz="1800" dirty="0">
              <a:solidFill>
                <a:schemeClr val="bg1"/>
              </a:solidFill>
              <a:latin typeface="+mj-lt"/>
            </a:endParaRPr>
          </a:p>
        </p:txBody>
      </p:sp>
      <p:sp>
        <p:nvSpPr>
          <p:cNvPr id="21" name="Google Shape;258;p38"/>
          <p:cNvSpPr txBox="1">
            <a:spLocks/>
          </p:cNvSpPr>
          <p:nvPr/>
        </p:nvSpPr>
        <p:spPr>
          <a:xfrm>
            <a:off x="0" y="1399544"/>
            <a:ext cx="4729596" cy="10179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layfair Display"/>
              <a:buNone/>
              <a:defRPr sz="28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solidFill>
                  <a:schemeClr val="bg1"/>
                </a:solidFill>
              </a:rPr>
              <a:t>ПРЕСКОНФЕРЕНЦИЯ</a:t>
            </a:r>
            <a:r>
              <a:rPr lang="en-US" sz="1800" dirty="0">
                <a:solidFill>
                  <a:schemeClr val="bg1"/>
                </a:solidFill>
              </a:rPr>
              <a:t/>
            </a:r>
            <a:br>
              <a:rPr lang="en-US" sz="1800" dirty="0">
                <a:solidFill>
                  <a:schemeClr val="bg1"/>
                </a:solidFill>
              </a:rPr>
            </a:br>
            <a:r>
              <a:rPr lang="en-US" sz="1800" dirty="0">
                <a:solidFill>
                  <a:schemeClr val="bg1"/>
                </a:solidFill>
              </a:rPr>
              <a:t>2700 </a:t>
            </a:r>
            <a:r>
              <a:rPr lang="bg-BG" sz="1800" dirty="0">
                <a:solidFill>
                  <a:schemeClr val="bg1"/>
                </a:solidFill>
              </a:rPr>
              <a:t>Благоевград, 24.02.2022 г.</a:t>
            </a:r>
            <a:endParaRPr lang="en-US" sz="1800" dirty="0">
              <a:solidFill>
                <a:schemeClr val="bg1"/>
              </a:solidFill>
              <a:latin typeface="+mj-lt"/>
            </a:endParaRPr>
          </a:p>
        </p:txBody>
      </p:sp>
      <p:sp>
        <p:nvSpPr>
          <p:cNvPr id="8" name="Google Shape;297;p41"/>
          <p:cNvSpPr/>
          <p:nvPr/>
        </p:nvSpPr>
        <p:spPr>
          <a:xfrm rot="5400000">
            <a:off x="8614337" y="4601490"/>
            <a:ext cx="847938" cy="236084"/>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6;p41"/>
          <p:cNvSpPr/>
          <p:nvPr/>
        </p:nvSpPr>
        <p:spPr>
          <a:xfrm flipV="1">
            <a:off x="0" y="4432502"/>
            <a:ext cx="1014845" cy="710998"/>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C:\Users\T.Markova\Desktop\Yani\Проект КЛИМАТ\Изпълнение\Наръчници и ръководства\EEANGlogopackage\EEA and Norway Grants logo package\EEA_grants\PNG\EEA_grants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0" y="49945"/>
            <a:ext cx="2000681" cy="140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6309" y="4343187"/>
            <a:ext cx="866249"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Google Shape;296;p41"/>
          <p:cNvSpPr/>
          <p:nvPr/>
        </p:nvSpPr>
        <p:spPr>
          <a:xfrm rot="5400000">
            <a:off x="1618503" y="3073551"/>
            <a:ext cx="2808309" cy="4710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1"/>
          <p:cNvSpPr/>
          <p:nvPr/>
        </p:nvSpPr>
        <p:spPr>
          <a:xfrm rot="10800000">
            <a:off x="9205" y="2300964"/>
            <a:ext cx="3809214"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ectangle 24">
            <a:extLst>
              <a:ext uri="{FF2B5EF4-FFF2-40B4-BE49-F238E27FC236}">
                <a16:creationId xmlns:a16="http://schemas.microsoft.com/office/drawing/2014/main" xmlns="" id="{7DA59BD0-0F5A-3840-9FF8-5DED3F079840}"/>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pic>
        <p:nvPicPr>
          <p:cNvPr id="2" name="Картина 1"/>
          <p:cNvPicPr>
            <a:picLocks noChangeAspect="1"/>
          </p:cNvPicPr>
          <p:nvPr/>
        </p:nvPicPr>
        <p:blipFill rotWithShape="1">
          <a:blip r:embed="rId3">
            <a:extLst>
              <a:ext uri="{28A0092B-C50C-407E-A947-70E740481C1C}">
                <a14:useLocalDpi xmlns:a14="http://schemas.microsoft.com/office/drawing/2010/main" val="0"/>
              </a:ext>
            </a:extLst>
          </a:blip>
          <a:srcRect l="3347" r="6111"/>
          <a:stretch/>
        </p:blipFill>
        <p:spPr>
          <a:xfrm>
            <a:off x="6374850" y="-47817"/>
            <a:ext cx="2868438" cy="2442436"/>
          </a:xfrm>
          <a:prstGeom prst="rect">
            <a:avLst/>
          </a:prstGeom>
          <a:ln>
            <a:noFill/>
          </a:ln>
          <a:effectLst>
            <a:softEdge rad="112500"/>
          </a:effectLst>
        </p:spPr>
      </p:pic>
      <p:pic>
        <p:nvPicPr>
          <p:cNvPr id="3" name="Картина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919" y="1072198"/>
            <a:ext cx="3113795" cy="3161334"/>
          </a:xfrm>
          <a:prstGeom prst="ellipse">
            <a:avLst/>
          </a:prstGeom>
          <a:ln>
            <a:noFill/>
          </a:ln>
          <a:effectLst>
            <a:softEdge rad="112500"/>
          </a:effectLst>
        </p:spPr>
      </p:pic>
      <p:pic>
        <p:nvPicPr>
          <p:cNvPr id="5" name="Картина 4"/>
          <p:cNvPicPr>
            <a:picLocks noChangeAspect="1"/>
          </p:cNvPicPr>
          <p:nvPr/>
        </p:nvPicPr>
        <p:blipFill rotWithShape="1">
          <a:blip r:embed="rId5">
            <a:extLst>
              <a:ext uri="{28A0092B-C50C-407E-A947-70E740481C1C}">
                <a14:useLocalDpi xmlns:a14="http://schemas.microsoft.com/office/drawing/2010/main" val="0"/>
              </a:ext>
            </a:extLst>
          </a:blip>
          <a:srcRect b="11215"/>
          <a:stretch/>
        </p:blipFill>
        <p:spPr>
          <a:xfrm>
            <a:off x="-87090" y="2578674"/>
            <a:ext cx="2960209" cy="2157910"/>
          </a:xfrm>
          <a:prstGeom prst="rect">
            <a:avLst/>
          </a:prstGeom>
          <a:ln>
            <a:noFill/>
          </a:ln>
          <a:effectLst>
            <a:softEdge rad="112500"/>
          </a:effectLst>
        </p:spPr>
      </p:pic>
      <p:sp>
        <p:nvSpPr>
          <p:cNvPr id="46" name="Google Shape;296;p41"/>
          <p:cNvSpPr/>
          <p:nvPr/>
        </p:nvSpPr>
        <p:spPr>
          <a:xfrm rot="5400000">
            <a:off x="4869096" y="1281541"/>
            <a:ext cx="2893929" cy="373134"/>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7;p41"/>
          <p:cNvSpPr/>
          <p:nvPr/>
        </p:nvSpPr>
        <p:spPr>
          <a:xfrm rot="10800000">
            <a:off x="5780606" y="2277892"/>
            <a:ext cx="3348000" cy="360058"/>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3;p41"/>
          <p:cNvSpPr txBox="1">
            <a:spLocks/>
          </p:cNvSpPr>
          <p:nvPr/>
        </p:nvSpPr>
        <p:spPr>
          <a:xfrm>
            <a:off x="1902665" y="710332"/>
            <a:ext cx="3291763" cy="4211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324A00"/>
              </a:buClr>
              <a:buSzPts val="24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400"/>
              <a:buFont typeface="Arial"/>
              <a:buNone/>
              <a:defRPr sz="24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400"/>
              <a:buFont typeface="Arial"/>
              <a:buNone/>
              <a:defRPr sz="24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400"/>
              <a:buFont typeface="Arial"/>
              <a:buNone/>
              <a:defRPr sz="24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400"/>
              <a:buFont typeface="Arial"/>
              <a:buNone/>
              <a:defRPr sz="24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400"/>
              <a:buFont typeface="Arial"/>
              <a:buNone/>
              <a:defRPr sz="24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400"/>
              <a:buFont typeface="Arial"/>
              <a:buNone/>
              <a:defRPr sz="24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400"/>
              <a:buFont typeface="Arial"/>
              <a:buNone/>
              <a:defRPr sz="24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400"/>
              <a:buFont typeface="Arial"/>
              <a:buNone/>
              <a:defRPr sz="2400" b="0" i="0" u="none" strike="noStrike" cap="none">
                <a:solidFill>
                  <a:srgbClr val="324A00"/>
                </a:solidFill>
                <a:latin typeface="Arial"/>
                <a:ea typeface="Arial"/>
                <a:cs typeface="Arial"/>
                <a:sym typeface="Arial"/>
              </a:defRPr>
            </a:lvl9pPr>
          </a:lstStyle>
          <a:p>
            <a:r>
              <a:rPr lang="en-GB" sz="2400" dirty="0">
                <a:solidFill>
                  <a:schemeClr val="accent4"/>
                </a:solidFill>
              </a:rPr>
              <a:t>Planned activities</a:t>
            </a:r>
          </a:p>
        </p:txBody>
      </p:sp>
      <p:sp>
        <p:nvSpPr>
          <p:cNvPr id="22" name="Полурамка 28"/>
          <p:cNvSpPr/>
          <p:nvPr/>
        </p:nvSpPr>
        <p:spPr>
          <a:xfrm rot="10800000">
            <a:off x="2628688" y="720576"/>
            <a:ext cx="2792197"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6" name="Google Shape;293;p41"/>
          <p:cNvSpPr txBox="1">
            <a:spLocks noGrp="1"/>
          </p:cNvSpPr>
          <p:nvPr>
            <p:ph type="title"/>
          </p:nvPr>
        </p:nvSpPr>
        <p:spPr>
          <a:xfrm>
            <a:off x="179720" y="188363"/>
            <a:ext cx="3769854" cy="572700"/>
          </a:xfrm>
          <a:prstGeom prst="rect">
            <a:avLst/>
          </a:prstGeom>
        </p:spPr>
        <p:txBody>
          <a:bodyPr spcFirstLastPara="1" wrap="square" lIns="91425" tIns="91425" rIns="91425" bIns="91425" anchor="b" anchorCtr="0">
            <a:noAutofit/>
          </a:bodyPr>
          <a:lstStyle/>
          <a:p>
            <a:pPr lvl="0" algn="l"/>
            <a:r>
              <a:rPr lang="bg-BG" sz="2400" dirty="0"/>
              <a:t>Планирани дейности </a:t>
            </a:r>
            <a:endParaRPr sz="2400" dirty="0">
              <a:solidFill>
                <a:schemeClr val="accent4"/>
              </a:solidFill>
            </a:endParaRPr>
          </a:p>
        </p:txBody>
      </p:sp>
      <p:sp>
        <p:nvSpPr>
          <p:cNvPr id="17" name="Полурамка 27"/>
          <p:cNvSpPr/>
          <p:nvPr/>
        </p:nvSpPr>
        <p:spPr>
          <a:xfrm>
            <a:off x="85418" y="201548"/>
            <a:ext cx="3418097"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9" name="Rectangle 18">
            <a:extLst>
              <a:ext uri="{FF2B5EF4-FFF2-40B4-BE49-F238E27FC236}">
                <a16:creationId xmlns:a16="http://schemas.microsoft.com/office/drawing/2014/main" xmlns="" id="{15D60068-AD6E-E049-8C07-012ECEE5E653}"/>
              </a:ext>
            </a:extLst>
          </p:cNvPr>
          <p:cNvSpPr/>
          <p:nvPr/>
        </p:nvSpPr>
        <p:spPr>
          <a:xfrm>
            <a:off x="9204" y="4720328"/>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15" name="Group 14">
            <a:extLst>
              <a:ext uri="{FF2B5EF4-FFF2-40B4-BE49-F238E27FC236}">
                <a16:creationId xmlns:a16="http://schemas.microsoft.com/office/drawing/2014/main" xmlns="" id="{F3C352FE-6457-DB40-BD29-F966A06EF563}"/>
              </a:ext>
            </a:extLst>
          </p:cNvPr>
          <p:cNvGrpSpPr/>
          <p:nvPr/>
        </p:nvGrpSpPr>
        <p:grpSpPr>
          <a:xfrm>
            <a:off x="-1" y="4720362"/>
            <a:ext cx="9144000" cy="481953"/>
            <a:chOff x="0" y="4497173"/>
            <a:chExt cx="9144000" cy="769723"/>
          </a:xfrm>
        </p:grpSpPr>
        <p:sp>
          <p:nvSpPr>
            <p:cNvPr id="16" name="Rectangle 15">
              <a:extLst>
                <a:ext uri="{FF2B5EF4-FFF2-40B4-BE49-F238E27FC236}">
                  <a16:creationId xmlns:a16="http://schemas.microsoft.com/office/drawing/2014/main" xmlns="" id="{82D6CD3E-4025-3B4B-BE04-DCC1E5702710}"/>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7" name="Google Shape;258;p38">
              <a:extLst>
                <a:ext uri="{FF2B5EF4-FFF2-40B4-BE49-F238E27FC236}">
                  <a16:creationId xmlns:a16="http://schemas.microsoft.com/office/drawing/2014/main" xmlns="" id="{9C6002CD-2E4A-A64D-809C-7E6BA345265B}"/>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grpSp>
        <p:nvGrpSpPr>
          <p:cNvPr id="18" name="Google Shape;10343;p61">
            <a:extLst>
              <a:ext uri="{FF2B5EF4-FFF2-40B4-BE49-F238E27FC236}">
                <a16:creationId xmlns:a16="http://schemas.microsoft.com/office/drawing/2014/main" xmlns="" id="{01828FAA-B723-C846-A328-2542BCAE8C9D}"/>
              </a:ext>
            </a:extLst>
          </p:cNvPr>
          <p:cNvGrpSpPr/>
          <p:nvPr/>
        </p:nvGrpSpPr>
        <p:grpSpPr>
          <a:xfrm>
            <a:off x="4361746" y="4001529"/>
            <a:ext cx="804029" cy="626305"/>
            <a:chOff x="7070872" y="2410871"/>
            <a:chExt cx="398321" cy="371013"/>
          </a:xfrm>
          <a:solidFill>
            <a:schemeClr val="accent2">
              <a:lumMod val="75000"/>
            </a:schemeClr>
          </a:solidFill>
        </p:grpSpPr>
        <p:sp>
          <p:nvSpPr>
            <p:cNvPr id="19" name="Google Shape;10344;p61">
              <a:extLst>
                <a:ext uri="{FF2B5EF4-FFF2-40B4-BE49-F238E27FC236}">
                  <a16:creationId xmlns:a16="http://schemas.microsoft.com/office/drawing/2014/main" xmlns="" id="{B01478C2-8118-8C41-A717-00CBDE4BCC89}"/>
                </a:ext>
              </a:extLst>
            </p:cNvPr>
            <p:cNvSpPr/>
            <p:nvPr/>
          </p:nvSpPr>
          <p:spPr>
            <a:xfrm>
              <a:off x="7204643" y="2603364"/>
              <a:ext cx="123586" cy="107641"/>
            </a:xfrm>
            <a:custGeom>
              <a:avLst/>
              <a:gdLst/>
              <a:ahLst/>
              <a:cxnLst/>
              <a:rect l="l" t="t" r="r" b="b"/>
              <a:pathLst>
                <a:path w="3883" h="3382" extrusionOk="0">
                  <a:moveTo>
                    <a:pt x="1942" y="1"/>
                  </a:moveTo>
                  <a:cubicBezTo>
                    <a:pt x="1846" y="1"/>
                    <a:pt x="1751" y="96"/>
                    <a:pt x="1751" y="203"/>
                  </a:cubicBezTo>
                  <a:lnTo>
                    <a:pt x="1751" y="2072"/>
                  </a:lnTo>
                  <a:lnTo>
                    <a:pt x="132" y="3013"/>
                  </a:lnTo>
                  <a:cubicBezTo>
                    <a:pt x="37" y="3072"/>
                    <a:pt x="1" y="3192"/>
                    <a:pt x="60" y="3287"/>
                  </a:cubicBezTo>
                  <a:cubicBezTo>
                    <a:pt x="84" y="3346"/>
                    <a:pt x="156" y="3382"/>
                    <a:pt x="215" y="3382"/>
                  </a:cubicBezTo>
                  <a:cubicBezTo>
                    <a:pt x="251" y="3382"/>
                    <a:pt x="298" y="3370"/>
                    <a:pt x="322" y="3358"/>
                  </a:cubicBezTo>
                  <a:lnTo>
                    <a:pt x="1942" y="2418"/>
                  </a:lnTo>
                  <a:lnTo>
                    <a:pt x="3573" y="3358"/>
                  </a:lnTo>
                  <a:cubicBezTo>
                    <a:pt x="3596" y="3370"/>
                    <a:pt x="3632" y="3382"/>
                    <a:pt x="3668" y="3382"/>
                  </a:cubicBezTo>
                  <a:cubicBezTo>
                    <a:pt x="3751" y="3382"/>
                    <a:pt x="3811" y="3358"/>
                    <a:pt x="3835" y="3287"/>
                  </a:cubicBezTo>
                  <a:cubicBezTo>
                    <a:pt x="3882" y="3192"/>
                    <a:pt x="3847" y="3072"/>
                    <a:pt x="3763" y="3013"/>
                  </a:cubicBezTo>
                  <a:lnTo>
                    <a:pt x="2144" y="2072"/>
                  </a:lnTo>
                  <a:lnTo>
                    <a:pt x="2144" y="203"/>
                  </a:lnTo>
                  <a:cubicBezTo>
                    <a:pt x="2144" y="96"/>
                    <a:pt x="2049" y="1"/>
                    <a:pt x="1942" y="1"/>
                  </a:cubicBezTo>
                  <a:close/>
                </a:path>
              </a:pathLst>
            </a:custGeom>
            <a:grp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90000"/>
                    <a:lumOff val="10000"/>
                  </a:schemeClr>
                </a:solidFill>
              </a:endParaRPr>
            </a:p>
          </p:txBody>
        </p:sp>
        <p:sp>
          <p:nvSpPr>
            <p:cNvPr id="20" name="Google Shape;10345;p61">
              <a:extLst>
                <a:ext uri="{FF2B5EF4-FFF2-40B4-BE49-F238E27FC236}">
                  <a16:creationId xmlns:a16="http://schemas.microsoft.com/office/drawing/2014/main" xmlns="" id="{DFB20481-EA6D-8840-8B56-C7829DCD6B5E}"/>
                </a:ext>
              </a:extLst>
            </p:cNvPr>
            <p:cNvSpPr/>
            <p:nvPr/>
          </p:nvSpPr>
          <p:spPr>
            <a:xfrm>
              <a:off x="7203147" y="2410871"/>
              <a:ext cx="133421" cy="178902"/>
            </a:xfrm>
            <a:custGeom>
              <a:avLst/>
              <a:gdLst/>
              <a:ahLst/>
              <a:cxnLst/>
              <a:rect l="l" t="t" r="r" b="b"/>
              <a:pathLst>
                <a:path w="4192" h="5621" extrusionOk="0">
                  <a:moveTo>
                    <a:pt x="2131" y="405"/>
                  </a:moveTo>
                  <a:cubicBezTo>
                    <a:pt x="2631" y="405"/>
                    <a:pt x="3048" y="822"/>
                    <a:pt x="3048" y="1322"/>
                  </a:cubicBezTo>
                  <a:lnTo>
                    <a:pt x="3048" y="1441"/>
                  </a:lnTo>
                  <a:lnTo>
                    <a:pt x="3036" y="1441"/>
                  </a:lnTo>
                  <a:cubicBezTo>
                    <a:pt x="2762" y="1381"/>
                    <a:pt x="2679" y="1012"/>
                    <a:pt x="2679" y="1012"/>
                  </a:cubicBezTo>
                  <a:cubicBezTo>
                    <a:pt x="2667" y="941"/>
                    <a:pt x="2608" y="881"/>
                    <a:pt x="2524" y="858"/>
                  </a:cubicBezTo>
                  <a:cubicBezTo>
                    <a:pt x="2515" y="856"/>
                    <a:pt x="2506" y="855"/>
                    <a:pt x="2497" y="855"/>
                  </a:cubicBezTo>
                  <a:cubicBezTo>
                    <a:pt x="2435" y="855"/>
                    <a:pt x="2375" y="889"/>
                    <a:pt x="2334" y="941"/>
                  </a:cubicBezTo>
                  <a:cubicBezTo>
                    <a:pt x="1977" y="1417"/>
                    <a:pt x="1191" y="1429"/>
                    <a:pt x="1179" y="1429"/>
                  </a:cubicBezTo>
                  <a:cubicBezTo>
                    <a:pt x="1143" y="1429"/>
                    <a:pt x="1131" y="1429"/>
                    <a:pt x="1119" y="1441"/>
                  </a:cubicBezTo>
                  <a:lnTo>
                    <a:pt x="1119" y="1322"/>
                  </a:lnTo>
                  <a:cubicBezTo>
                    <a:pt x="1119" y="822"/>
                    <a:pt x="1536" y="405"/>
                    <a:pt x="2036" y="405"/>
                  </a:cubicBezTo>
                  <a:close/>
                  <a:moveTo>
                    <a:pt x="976" y="1965"/>
                  </a:moveTo>
                  <a:lnTo>
                    <a:pt x="976" y="2215"/>
                  </a:lnTo>
                  <a:cubicBezTo>
                    <a:pt x="941" y="2191"/>
                    <a:pt x="905" y="2143"/>
                    <a:pt x="905" y="2084"/>
                  </a:cubicBezTo>
                  <a:cubicBezTo>
                    <a:pt x="905" y="2036"/>
                    <a:pt x="917" y="2012"/>
                    <a:pt x="953" y="1977"/>
                  </a:cubicBezTo>
                  <a:cubicBezTo>
                    <a:pt x="965" y="1977"/>
                    <a:pt x="965" y="1977"/>
                    <a:pt x="976" y="1965"/>
                  </a:cubicBezTo>
                  <a:close/>
                  <a:moveTo>
                    <a:pt x="3215" y="1977"/>
                  </a:moveTo>
                  <a:cubicBezTo>
                    <a:pt x="3239" y="2012"/>
                    <a:pt x="3251" y="2048"/>
                    <a:pt x="3251" y="2084"/>
                  </a:cubicBezTo>
                  <a:cubicBezTo>
                    <a:pt x="3251" y="2143"/>
                    <a:pt x="3227" y="2179"/>
                    <a:pt x="3191" y="2215"/>
                  </a:cubicBezTo>
                  <a:lnTo>
                    <a:pt x="3191" y="1977"/>
                  </a:lnTo>
                  <a:close/>
                  <a:moveTo>
                    <a:pt x="2441" y="1393"/>
                  </a:moveTo>
                  <a:cubicBezTo>
                    <a:pt x="2512" y="1536"/>
                    <a:pt x="2631" y="1679"/>
                    <a:pt x="2810" y="1750"/>
                  </a:cubicBezTo>
                  <a:lnTo>
                    <a:pt x="2810" y="2322"/>
                  </a:lnTo>
                  <a:cubicBezTo>
                    <a:pt x="2810" y="2679"/>
                    <a:pt x="2524" y="2941"/>
                    <a:pt x="2191" y="2941"/>
                  </a:cubicBezTo>
                  <a:lnTo>
                    <a:pt x="2012" y="2941"/>
                  </a:lnTo>
                  <a:cubicBezTo>
                    <a:pt x="1667" y="2941"/>
                    <a:pt x="1381" y="2667"/>
                    <a:pt x="1381" y="2322"/>
                  </a:cubicBezTo>
                  <a:lnTo>
                    <a:pt x="1381" y="1798"/>
                  </a:lnTo>
                  <a:cubicBezTo>
                    <a:pt x="1631" y="1774"/>
                    <a:pt x="2096" y="1679"/>
                    <a:pt x="2441" y="1393"/>
                  </a:cubicBezTo>
                  <a:close/>
                  <a:moveTo>
                    <a:pt x="2286" y="3346"/>
                  </a:moveTo>
                  <a:lnTo>
                    <a:pt x="2286" y="3453"/>
                  </a:lnTo>
                  <a:lnTo>
                    <a:pt x="2310" y="3453"/>
                  </a:lnTo>
                  <a:lnTo>
                    <a:pt x="2084" y="3679"/>
                  </a:lnTo>
                  <a:lnTo>
                    <a:pt x="1869" y="3477"/>
                  </a:lnTo>
                  <a:lnTo>
                    <a:pt x="1869" y="3346"/>
                  </a:lnTo>
                  <a:close/>
                  <a:moveTo>
                    <a:pt x="2048" y="0"/>
                  </a:moveTo>
                  <a:cubicBezTo>
                    <a:pt x="1322" y="0"/>
                    <a:pt x="726" y="596"/>
                    <a:pt x="726" y="1322"/>
                  </a:cubicBezTo>
                  <a:lnTo>
                    <a:pt x="726" y="1667"/>
                  </a:lnTo>
                  <a:cubicBezTo>
                    <a:pt x="607" y="1774"/>
                    <a:pt x="512" y="1917"/>
                    <a:pt x="512" y="2096"/>
                  </a:cubicBezTo>
                  <a:cubicBezTo>
                    <a:pt x="512" y="2393"/>
                    <a:pt x="738" y="2632"/>
                    <a:pt x="1036" y="2643"/>
                  </a:cubicBezTo>
                  <a:cubicBezTo>
                    <a:pt x="1107" y="2882"/>
                    <a:pt x="1274" y="3096"/>
                    <a:pt x="1500" y="3215"/>
                  </a:cubicBezTo>
                  <a:lnTo>
                    <a:pt x="1500" y="3322"/>
                  </a:lnTo>
                  <a:lnTo>
                    <a:pt x="691" y="3632"/>
                  </a:lnTo>
                  <a:cubicBezTo>
                    <a:pt x="619" y="3655"/>
                    <a:pt x="0" y="3917"/>
                    <a:pt x="0" y="4715"/>
                  </a:cubicBezTo>
                  <a:lnTo>
                    <a:pt x="0" y="5418"/>
                  </a:lnTo>
                  <a:cubicBezTo>
                    <a:pt x="0" y="5525"/>
                    <a:pt x="84" y="5608"/>
                    <a:pt x="191" y="5608"/>
                  </a:cubicBezTo>
                  <a:lnTo>
                    <a:pt x="691" y="5608"/>
                  </a:lnTo>
                  <a:cubicBezTo>
                    <a:pt x="798" y="5608"/>
                    <a:pt x="893" y="5525"/>
                    <a:pt x="893" y="5418"/>
                  </a:cubicBezTo>
                  <a:cubicBezTo>
                    <a:pt x="893" y="5310"/>
                    <a:pt x="798" y="5227"/>
                    <a:pt x="691" y="5227"/>
                  </a:cubicBezTo>
                  <a:lnTo>
                    <a:pt x="393" y="5227"/>
                  </a:lnTo>
                  <a:lnTo>
                    <a:pt x="393" y="4715"/>
                  </a:lnTo>
                  <a:cubicBezTo>
                    <a:pt x="393" y="4167"/>
                    <a:pt x="834" y="4013"/>
                    <a:pt x="846" y="4001"/>
                  </a:cubicBezTo>
                  <a:lnTo>
                    <a:pt x="857" y="4001"/>
                  </a:lnTo>
                  <a:lnTo>
                    <a:pt x="1608" y="3715"/>
                  </a:lnTo>
                  <a:lnTo>
                    <a:pt x="1989" y="4108"/>
                  </a:lnTo>
                  <a:cubicBezTo>
                    <a:pt x="2024" y="4132"/>
                    <a:pt x="2084" y="4167"/>
                    <a:pt x="2119" y="4167"/>
                  </a:cubicBezTo>
                  <a:cubicBezTo>
                    <a:pt x="2179" y="4167"/>
                    <a:pt x="2227" y="4132"/>
                    <a:pt x="2262" y="4108"/>
                  </a:cubicBezTo>
                  <a:lnTo>
                    <a:pt x="2631" y="3715"/>
                  </a:lnTo>
                  <a:lnTo>
                    <a:pt x="3370" y="4013"/>
                  </a:lnTo>
                  <a:lnTo>
                    <a:pt x="3393" y="4013"/>
                  </a:lnTo>
                  <a:cubicBezTo>
                    <a:pt x="3405" y="4013"/>
                    <a:pt x="3834" y="4179"/>
                    <a:pt x="3834" y="4727"/>
                  </a:cubicBezTo>
                  <a:lnTo>
                    <a:pt x="3834" y="5239"/>
                  </a:lnTo>
                  <a:lnTo>
                    <a:pt x="1334" y="5239"/>
                  </a:lnTo>
                  <a:cubicBezTo>
                    <a:pt x="1227" y="5239"/>
                    <a:pt x="1143" y="5322"/>
                    <a:pt x="1143" y="5430"/>
                  </a:cubicBezTo>
                  <a:cubicBezTo>
                    <a:pt x="1143" y="5537"/>
                    <a:pt x="1227" y="5620"/>
                    <a:pt x="1334" y="5620"/>
                  </a:cubicBezTo>
                  <a:lnTo>
                    <a:pt x="4048" y="5620"/>
                  </a:lnTo>
                  <a:cubicBezTo>
                    <a:pt x="4108" y="5608"/>
                    <a:pt x="4191" y="5525"/>
                    <a:pt x="4191" y="5418"/>
                  </a:cubicBezTo>
                  <a:lnTo>
                    <a:pt x="4191" y="4715"/>
                  </a:lnTo>
                  <a:cubicBezTo>
                    <a:pt x="4191" y="3917"/>
                    <a:pt x="3572" y="3655"/>
                    <a:pt x="3501" y="3632"/>
                  </a:cubicBezTo>
                  <a:lnTo>
                    <a:pt x="2703" y="3322"/>
                  </a:lnTo>
                  <a:lnTo>
                    <a:pt x="2703" y="3215"/>
                  </a:lnTo>
                  <a:cubicBezTo>
                    <a:pt x="2917" y="3096"/>
                    <a:pt x="3084" y="2882"/>
                    <a:pt x="3167" y="2643"/>
                  </a:cubicBezTo>
                  <a:cubicBezTo>
                    <a:pt x="3453" y="2620"/>
                    <a:pt x="3679" y="2382"/>
                    <a:pt x="3679" y="2096"/>
                  </a:cubicBezTo>
                  <a:cubicBezTo>
                    <a:pt x="3679" y="1917"/>
                    <a:pt x="3596" y="1774"/>
                    <a:pt x="3465" y="1667"/>
                  </a:cubicBezTo>
                  <a:lnTo>
                    <a:pt x="3465" y="1322"/>
                  </a:lnTo>
                  <a:cubicBezTo>
                    <a:pt x="3465" y="596"/>
                    <a:pt x="2870" y="0"/>
                    <a:pt x="2143" y="0"/>
                  </a:cubicBezTo>
                  <a:close/>
                </a:path>
              </a:pathLst>
            </a:custGeom>
            <a:grp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90000"/>
                    <a:lumOff val="10000"/>
                  </a:schemeClr>
                </a:solidFill>
              </a:endParaRPr>
            </a:p>
          </p:txBody>
        </p:sp>
        <p:sp>
          <p:nvSpPr>
            <p:cNvPr id="21" name="Google Shape;10346;p61">
              <a:extLst>
                <a:ext uri="{FF2B5EF4-FFF2-40B4-BE49-F238E27FC236}">
                  <a16:creationId xmlns:a16="http://schemas.microsoft.com/office/drawing/2014/main" xmlns="" id="{B304377C-5008-9B4E-8E00-98145FCDDD72}"/>
                </a:ext>
              </a:extLst>
            </p:cNvPr>
            <p:cNvSpPr/>
            <p:nvPr/>
          </p:nvSpPr>
          <p:spPr>
            <a:xfrm>
              <a:off x="7334245" y="2602600"/>
              <a:ext cx="134949" cy="179284"/>
            </a:xfrm>
            <a:custGeom>
              <a:avLst/>
              <a:gdLst/>
              <a:ahLst/>
              <a:cxnLst/>
              <a:rect l="l" t="t" r="r" b="b"/>
              <a:pathLst>
                <a:path w="4240" h="5633" extrusionOk="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39" y="845"/>
                    <a:pt x="2530" y="844"/>
                    <a:pt x="2521" y="844"/>
                  </a:cubicBezTo>
                  <a:cubicBezTo>
                    <a:pt x="2456" y="844"/>
                    <a:pt x="2389" y="878"/>
                    <a:pt x="2358" y="930"/>
                  </a:cubicBezTo>
                  <a:cubicBezTo>
                    <a:pt x="2001" y="1418"/>
                    <a:pt x="1203" y="1430"/>
                    <a:pt x="1191"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51" y="2180"/>
                    <a:pt x="3215" y="2203"/>
                  </a:cubicBezTo>
                  <a:lnTo>
                    <a:pt x="3215" y="1965"/>
                  </a:lnTo>
                  <a:close/>
                  <a:moveTo>
                    <a:pt x="1001" y="1965"/>
                  </a:moveTo>
                  <a:lnTo>
                    <a:pt x="1001" y="2215"/>
                  </a:lnTo>
                  <a:cubicBezTo>
                    <a:pt x="953" y="2192"/>
                    <a:pt x="929" y="2144"/>
                    <a:pt x="929" y="2084"/>
                  </a:cubicBezTo>
                  <a:cubicBezTo>
                    <a:pt x="929" y="2037"/>
                    <a:pt x="941" y="2013"/>
                    <a:pt x="965" y="1977"/>
                  </a:cubicBezTo>
                  <a:cubicBezTo>
                    <a:pt x="989" y="1977"/>
                    <a:pt x="989" y="1977"/>
                    <a:pt x="1001" y="1965"/>
                  </a:cubicBezTo>
                  <a:close/>
                  <a:moveTo>
                    <a:pt x="2442" y="1406"/>
                  </a:moveTo>
                  <a:cubicBezTo>
                    <a:pt x="2513" y="1537"/>
                    <a:pt x="2632" y="1680"/>
                    <a:pt x="2811" y="1763"/>
                  </a:cubicBezTo>
                  <a:lnTo>
                    <a:pt x="2811" y="2323"/>
                  </a:lnTo>
                  <a:cubicBezTo>
                    <a:pt x="2834" y="2668"/>
                    <a:pt x="2549" y="2954"/>
                    <a:pt x="2191" y="2954"/>
                  </a:cubicBezTo>
                  <a:lnTo>
                    <a:pt x="2013" y="2954"/>
                  </a:lnTo>
                  <a:cubicBezTo>
                    <a:pt x="1668" y="2954"/>
                    <a:pt x="1382" y="2668"/>
                    <a:pt x="1382" y="2323"/>
                  </a:cubicBezTo>
                  <a:lnTo>
                    <a:pt x="1382" y="1799"/>
                  </a:lnTo>
                  <a:cubicBezTo>
                    <a:pt x="1644" y="1775"/>
                    <a:pt x="2084" y="1680"/>
                    <a:pt x="2442" y="1406"/>
                  </a:cubicBezTo>
                  <a:close/>
                  <a:moveTo>
                    <a:pt x="2311" y="3335"/>
                  </a:moveTo>
                  <a:lnTo>
                    <a:pt x="2322"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8" y="5609"/>
                    <a:pt x="894" y="5525"/>
                    <a:pt x="894" y="5418"/>
                  </a:cubicBezTo>
                  <a:cubicBezTo>
                    <a:pt x="894" y="5311"/>
                    <a:pt x="798"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1"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39" y="5537"/>
                    <a:pt x="4239" y="5430"/>
                  </a:cubicBezTo>
                  <a:lnTo>
                    <a:pt x="4239" y="4739"/>
                  </a:lnTo>
                  <a:cubicBezTo>
                    <a:pt x="4204" y="3918"/>
                    <a:pt x="3573" y="3668"/>
                    <a:pt x="3501" y="3632"/>
                  </a:cubicBezTo>
                  <a:lnTo>
                    <a:pt x="2715" y="3323"/>
                  </a:lnTo>
                  <a:lnTo>
                    <a:pt x="2715" y="3216"/>
                  </a:lnTo>
                  <a:cubicBezTo>
                    <a:pt x="2918" y="3096"/>
                    <a:pt x="3084" y="2894"/>
                    <a:pt x="3168" y="2656"/>
                  </a:cubicBezTo>
                  <a:cubicBezTo>
                    <a:pt x="3454" y="2620"/>
                    <a:pt x="3680" y="2382"/>
                    <a:pt x="3680" y="2096"/>
                  </a:cubicBezTo>
                  <a:cubicBezTo>
                    <a:pt x="3680" y="1918"/>
                    <a:pt x="3608" y="1775"/>
                    <a:pt x="3465" y="1668"/>
                  </a:cubicBezTo>
                  <a:lnTo>
                    <a:pt x="3465" y="1322"/>
                  </a:lnTo>
                  <a:cubicBezTo>
                    <a:pt x="3465" y="596"/>
                    <a:pt x="2870" y="1"/>
                    <a:pt x="2144" y="1"/>
                  </a:cubicBezTo>
                  <a:close/>
                </a:path>
              </a:pathLst>
            </a:custGeom>
            <a:grp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90000"/>
                    <a:lumOff val="10000"/>
                  </a:schemeClr>
                </a:solidFill>
              </a:endParaRPr>
            </a:p>
          </p:txBody>
        </p:sp>
        <p:sp>
          <p:nvSpPr>
            <p:cNvPr id="22" name="Google Shape;10347;p61">
              <a:extLst>
                <a:ext uri="{FF2B5EF4-FFF2-40B4-BE49-F238E27FC236}">
                  <a16:creationId xmlns:a16="http://schemas.microsoft.com/office/drawing/2014/main" xmlns="" id="{5F7FA052-F9E5-3C4A-A2A1-E21BE9EE9E7C}"/>
                </a:ext>
              </a:extLst>
            </p:cNvPr>
            <p:cNvSpPr/>
            <p:nvPr/>
          </p:nvSpPr>
          <p:spPr>
            <a:xfrm>
              <a:off x="7070872" y="2602600"/>
              <a:ext cx="134949" cy="179284"/>
            </a:xfrm>
            <a:custGeom>
              <a:avLst/>
              <a:gdLst/>
              <a:ahLst/>
              <a:cxnLst/>
              <a:rect l="l" t="t" r="r" b="b"/>
              <a:pathLst>
                <a:path w="4240" h="5633" extrusionOk="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40" y="845"/>
                    <a:pt x="2530" y="844"/>
                    <a:pt x="2521" y="844"/>
                  </a:cubicBezTo>
                  <a:cubicBezTo>
                    <a:pt x="2457" y="844"/>
                    <a:pt x="2389" y="878"/>
                    <a:pt x="2358" y="930"/>
                  </a:cubicBezTo>
                  <a:cubicBezTo>
                    <a:pt x="2001" y="1418"/>
                    <a:pt x="1203" y="1430"/>
                    <a:pt x="1192"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39" y="2180"/>
                    <a:pt x="3216" y="2203"/>
                  </a:cubicBezTo>
                  <a:lnTo>
                    <a:pt x="3216" y="1965"/>
                  </a:lnTo>
                  <a:close/>
                  <a:moveTo>
                    <a:pt x="1001" y="1965"/>
                  </a:moveTo>
                  <a:lnTo>
                    <a:pt x="1001" y="2215"/>
                  </a:lnTo>
                  <a:cubicBezTo>
                    <a:pt x="953" y="2192"/>
                    <a:pt x="930" y="2144"/>
                    <a:pt x="930" y="2084"/>
                  </a:cubicBezTo>
                  <a:cubicBezTo>
                    <a:pt x="930" y="2037"/>
                    <a:pt x="941" y="2013"/>
                    <a:pt x="965" y="1977"/>
                  </a:cubicBezTo>
                  <a:cubicBezTo>
                    <a:pt x="989" y="1977"/>
                    <a:pt x="989" y="1977"/>
                    <a:pt x="1001" y="1965"/>
                  </a:cubicBezTo>
                  <a:close/>
                  <a:moveTo>
                    <a:pt x="2454" y="1406"/>
                  </a:moveTo>
                  <a:cubicBezTo>
                    <a:pt x="2525" y="1537"/>
                    <a:pt x="2644" y="1680"/>
                    <a:pt x="2823" y="1763"/>
                  </a:cubicBezTo>
                  <a:lnTo>
                    <a:pt x="2823" y="2323"/>
                  </a:lnTo>
                  <a:cubicBezTo>
                    <a:pt x="2835" y="2668"/>
                    <a:pt x="2549" y="2954"/>
                    <a:pt x="2204" y="2954"/>
                  </a:cubicBezTo>
                  <a:lnTo>
                    <a:pt x="2025" y="2954"/>
                  </a:lnTo>
                  <a:cubicBezTo>
                    <a:pt x="1680" y="2954"/>
                    <a:pt x="1406" y="2668"/>
                    <a:pt x="1406" y="2323"/>
                  </a:cubicBezTo>
                  <a:lnTo>
                    <a:pt x="1406" y="1799"/>
                  </a:lnTo>
                  <a:cubicBezTo>
                    <a:pt x="1656" y="1775"/>
                    <a:pt x="2120" y="1680"/>
                    <a:pt x="2454" y="1406"/>
                  </a:cubicBezTo>
                  <a:close/>
                  <a:moveTo>
                    <a:pt x="2311" y="3335"/>
                  </a:moveTo>
                  <a:lnTo>
                    <a:pt x="2323"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9" y="5609"/>
                    <a:pt x="894" y="5525"/>
                    <a:pt x="894" y="5418"/>
                  </a:cubicBezTo>
                  <a:cubicBezTo>
                    <a:pt x="894" y="5311"/>
                    <a:pt x="799"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2"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40" y="5537"/>
                    <a:pt x="4240" y="5430"/>
                  </a:cubicBezTo>
                  <a:lnTo>
                    <a:pt x="4240" y="4739"/>
                  </a:lnTo>
                  <a:cubicBezTo>
                    <a:pt x="4216" y="3918"/>
                    <a:pt x="3573" y="3668"/>
                    <a:pt x="3501" y="3632"/>
                  </a:cubicBezTo>
                  <a:lnTo>
                    <a:pt x="2716" y="3323"/>
                  </a:lnTo>
                  <a:lnTo>
                    <a:pt x="2716" y="3216"/>
                  </a:lnTo>
                  <a:cubicBezTo>
                    <a:pt x="2918" y="3096"/>
                    <a:pt x="3085" y="2894"/>
                    <a:pt x="3168" y="2656"/>
                  </a:cubicBezTo>
                  <a:cubicBezTo>
                    <a:pt x="3454" y="2620"/>
                    <a:pt x="3680" y="2382"/>
                    <a:pt x="3680" y="2096"/>
                  </a:cubicBezTo>
                  <a:cubicBezTo>
                    <a:pt x="3680" y="1918"/>
                    <a:pt x="3608" y="1775"/>
                    <a:pt x="3466" y="1668"/>
                  </a:cubicBezTo>
                  <a:lnTo>
                    <a:pt x="3466" y="1322"/>
                  </a:lnTo>
                  <a:cubicBezTo>
                    <a:pt x="3466" y="596"/>
                    <a:pt x="2870" y="1"/>
                    <a:pt x="2144" y="1"/>
                  </a:cubicBezTo>
                  <a:close/>
                </a:path>
              </a:pathLst>
            </a:custGeom>
            <a:grp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90000"/>
                    <a:lumOff val="10000"/>
                  </a:schemeClr>
                </a:solidFill>
              </a:endParaRPr>
            </a:p>
          </p:txBody>
        </p:sp>
      </p:grpSp>
      <p:sp>
        <p:nvSpPr>
          <p:cNvPr id="24" name="Title 3"/>
          <p:cNvSpPr txBox="1">
            <a:spLocks/>
          </p:cNvSpPr>
          <p:nvPr/>
        </p:nvSpPr>
        <p:spPr>
          <a:xfrm>
            <a:off x="3273793" y="390657"/>
            <a:ext cx="3767308"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Дейност 1 </a:t>
            </a:r>
            <a:r>
              <a:rPr lang="bg-BG" dirty="0">
                <a:solidFill>
                  <a:schemeClr val="tx1"/>
                </a:solidFill>
              </a:rPr>
              <a:t>/ </a:t>
            </a:r>
            <a:r>
              <a:rPr lang="en-US" sz="2000" dirty="0">
                <a:solidFill>
                  <a:schemeClr val="accent4">
                    <a:lumMod val="75000"/>
                  </a:schemeClr>
                </a:solidFill>
              </a:rPr>
              <a:t>Activity 1</a:t>
            </a:r>
            <a:r>
              <a:rPr lang="bg-BG" dirty="0"/>
              <a:t/>
            </a:r>
            <a:br>
              <a:rPr lang="bg-BG" dirty="0"/>
            </a:br>
            <a:endParaRPr lang="bg-BG" dirty="0"/>
          </a:p>
        </p:txBody>
      </p:sp>
      <p:sp>
        <p:nvSpPr>
          <p:cNvPr id="25" name="Полурамка 27"/>
          <p:cNvSpPr/>
          <p:nvPr/>
        </p:nvSpPr>
        <p:spPr>
          <a:xfrm>
            <a:off x="3044376" y="461049"/>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6" name="Полурамка 28"/>
          <p:cNvSpPr/>
          <p:nvPr/>
        </p:nvSpPr>
        <p:spPr>
          <a:xfrm rot="10800000">
            <a:off x="3502591" y="590425"/>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7" name="Subtitle 9"/>
          <p:cNvSpPr txBox="1">
            <a:spLocks/>
          </p:cNvSpPr>
          <p:nvPr/>
        </p:nvSpPr>
        <p:spPr>
          <a:xfrm>
            <a:off x="4728744" y="1401063"/>
            <a:ext cx="4045200" cy="5883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600"/>
              <a:buFont typeface="Montserrat Medium"/>
              <a:buNone/>
              <a:defRPr sz="1600" b="0" i="0" u="none" strike="noStrike" cap="none">
                <a:solidFill>
                  <a:srgbClr val="00000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9pPr>
          </a:lstStyle>
          <a:p>
            <a:pPr marL="87313" indent="0"/>
            <a:endParaRPr lang="bg-BG" u="sng" dirty="0">
              <a:solidFill>
                <a:schemeClr val="tx1"/>
              </a:solidFill>
            </a:endParaRPr>
          </a:p>
        </p:txBody>
      </p:sp>
      <p:sp>
        <p:nvSpPr>
          <p:cNvPr id="23" name="Title 3"/>
          <p:cNvSpPr>
            <a:spLocks noGrp="1"/>
          </p:cNvSpPr>
          <p:nvPr>
            <p:ph type="title" idx="3"/>
          </p:nvPr>
        </p:nvSpPr>
        <p:spPr>
          <a:xfrm>
            <a:off x="543633" y="1560574"/>
            <a:ext cx="3614916" cy="640876"/>
          </a:xfrm>
          <a:solidFill>
            <a:schemeClr val="tx2">
              <a:lumMod val="90000"/>
            </a:schemeClr>
          </a:solidFill>
        </p:spPr>
        <p:txBody>
          <a:bodyPr/>
          <a:lstStyle/>
          <a:p>
            <a:r>
              <a:rPr lang="ru-RU" sz="1600" dirty="0">
                <a:solidFill>
                  <a:schemeClr val="accent2">
                    <a:lumMod val="75000"/>
                  </a:schemeClr>
                </a:solidFill>
                <a:latin typeface="+mn-lt"/>
              </a:rPr>
              <a:t>Организация и управление на проекта </a:t>
            </a:r>
          </a:p>
        </p:txBody>
      </p:sp>
      <p:sp>
        <p:nvSpPr>
          <p:cNvPr id="28" name="TextBox 27">
            <a:extLst>
              <a:ext uri="{FF2B5EF4-FFF2-40B4-BE49-F238E27FC236}">
                <a16:creationId xmlns:a16="http://schemas.microsoft.com/office/drawing/2014/main" xmlns="" id="{33676617-8950-3B41-939D-E57BA86065AC}"/>
              </a:ext>
            </a:extLst>
          </p:cNvPr>
          <p:cNvSpPr txBox="1"/>
          <p:nvPr/>
        </p:nvSpPr>
        <p:spPr>
          <a:xfrm>
            <a:off x="113747" y="2201450"/>
            <a:ext cx="4476307" cy="1323439"/>
          </a:xfrm>
          <a:prstGeom prst="rect">
            <a:avLst/>
          </a:prstGeom>
          <a:solidFill>
            <a:schemeClr val="accent1"/>
          </a:solidFill>
        </p:spPr>
        <p:txBody>
          <a:bodyPr wrap="square">
            <a:spAutoFit/>
          </a:bodyPr>
          <a:lstStyle/>
          <a:p>
            <a:pPr algn="ctr"/>
            <a:r>
              <a:rPr lang="ru-RU" sz="1600" dirty="0">
                <a:solidFill>
                  <a:schemeClr val="accent3"/>
                </a:solidFill>
                <a:latin typeface="+mn-lt"/>
                <a:ea typeface="Playfair Display"/>
                <a:cs typeface="Playfair Display"/>
                <a:sym typeface="Montserrat Medium"/>
              </a:rPr>
              <a:t>Включва ангажиране на екип от експерти от всички партньори, който да обезпечи административното и финансово управление на проекта в съответствие с изискванията на финансиращата програма.</a:t>
            </a:r>
          </a:p>
        </p:txBody>
      </p:sp>
      <p:sp>
        <p:nvSpPr>
          <p:cNvPr id="30" name="Subtitle 9"/>
          <p:cNvSpPr txBox="1">
            <a:spLocks/>
          </p:cNvSpPr>
          <p:nvPr/>
        </p:nvSpPr>
        <p:spPr>
          <a:xfrm>
            <a:off x="5255000" y="1575721"/>
            <a:ext cx="3544490" cy="653638"/>
          </a:xfrm>
          <a:prstGeom prst="rect">
            <a:avLst/>
          </a:prstGeom>
          <a:solidFill>
            <a:schemeClr val="tx2">
              <a:lumMod val="9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600"/>
              <a:buFont typeface="Montserrat Medium"/>
              <a:buNone/>
              <a:defRPr sz="1600" b="0" i="0" u="none" strike="noStrike" cap="none">
                <a:solidFill>
                  <a:srgbClr val="00000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9pPr>
          </a:lstStyle>
          <a:p>
            <a:pPr marL="0" indent="0" algn="ctr"/>
            <a:r>
              <a:rPr lang="en-GB" b="1" dirty="0">
                <a:solidFill>
                  <a:schemeClr val="accent5"/>
                </a:solidFill>
                <a:latin typeface="+mn-lt"/>
              </a:rPr>
              <a:t>Project organization and management</a:t>
            </a:r>
          </a:p>
        </p:txBody>
      </p:sp>
      <p:sp>
        <p:nvSpPr>
          <p:cNvPr id="31" name="TextBox 30">
            <a:extLst>
              <a:ext uri="{FF2B5EF4-FFF2-40B4-BE49-F238E27FC236}">
                <a16:creationId xmlns:a16="http://schemas.microsoft.com/office/drawing/2014/main" xmlns="" id="{33676617-8950-3B41-939D-E57BA86065AC}"/>
              </a:ext>
            </a:extLst>
          </p:cNvPr>
          <p:cNvSpPr txBox="1"/>
          <p:nvPr/>
        </p:nvSpPr>
        <p:spPr>
          <a:xfrm>
            <a:off x="5019940" y="2211859"/>
            <a:ext cx="4011044" cy="1323439"/>
          </a:xfrm>
          <a:prstGeom prst="rect">
            <a:avLst/>
          </a:prstGeom>
          <a:solidFill>
            <a:schemeClr val="accent1"/>
          </a:solidFill>
        </p:spPr>
        <p:txBody>
          <a:bodyPr wrap="square">
            <a:spAutoFit/>
          </a:bodyPr>
          <a:lstStyle/>
          <a:p>
            <a:pPr algn="ctr"/>
            <a:r>
              <a:rPr lang="en-US" sz="1600" dirty="0">
                <a:solidFill>
                  <a:schemeClr val="accent5"/>
                </a:solidFill>
              </a:rPr>
              <a:t>Includes the engagement of a team of experts from all partners to ensure its administrative management in accordance with the requirements of the funding program.</a:t>
            </a:r>
          </a:p>
        </p:txBody>
      </p:sp>
      <p:sp>
        <p:nvSpPr>
          <p:cNvPr id="32" name="Rectangle 31">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
        <p:nvSpPr>
          <p:cNvPr id="29" name="Title 3"/>
          <p:cNvSpPr>
            <a:spLocks noGrp="1"/>
          </p:cNvSpPr>
          <p:nvPr>
            <p:ph type="title" idx="3"/>
          </p:nvPr>
        </p:nvSpPr>
        <p:spPr>
          <a:xfrm>
            <a:off x="690664" y="3488776"/>
            <a:ext cx="3467885" cy="825906"/>
          </a:xfrm>
          <a:solidFill>
            <a:schemeClr val="tx2">
              <a:lumMod val="90000"/>
            </a:schemeClr>
          </a:solidFill>
        </p:spPr>
        <p:txBody>
          <a:bodyPr/>
          <a:lstStyle/>
          <a:p>
            <a:r>
              <a:rPr lang="bg-BG" sz="1400" b="0" dirty="0">
                <a:solidFill>
                  <a:schemeClr val="accent3"/>
                </a:solidFill>
                <a:latin typeface="+mn-lt"/>
                <a:sym typeface="Arial"/>
              </a:rPr>
              <a:t>Екип за управление на проекта:</a:t>
            </a:r>
            <a:br>
              <a:rPr lang="bg-BG" sz="1400" b="0" dirty="0">
                <a:solidFill>
                  <a:schemeClr val="accent3"/>
                </a:solidFill>
                <a:latin typeface="+mn-lt"/>
                <a:sym typeface="Arial"/>
              </a:rPr>
            </a:br>
            <a:r>
              <a:rPr lang="bg-BG" sz="1400" b="0" dirty="0">
                <a:solidFill>
                  <a:schemeClr val="accent3"/>
                </a:solidFill>
                <a:latin typeface="+mn-lt"/>
                <a:sym typeface="Arial"/>
              </a:rPr>
              <a:t>Ръководител, 5 координатора на всеки партньор, юрист и счетоводител.</a:t>
            </a:r>
            <a:endParaRPr lang="ru-RU" sz="1400" b="0" dirty="0">
              <a:solidFill>
                <a:schemeClr val="accent3"/>
              </a:solidFill>
              <a:latin typeface="+mn-lt"/>
              <a:sym typeface="Arial"/>
            </a:endParaRPr>
          </a:p>
        </p:txBody>
      </p:sp>
      <p:sp>
        <p:nvSpPr>
          <p:cNvPr id="33" name="Title 3"/>
          <p:cNvSpPr>
            <a:spLocks noGrp="1"/>
          </p:cNvSpPr>
          <p:nvPr>
            <p:ph type="title" idx="3"/>
          </p:nvPr>
        </p:nvSpPr>
        <p:spPr>
          <a:xfrm>
            <a:off x="5363744" y="3503418"/>
            <a:ext cx="3410199" cy="825906"/>
          </a:xfrm>
          <a:solidFill>
            <a:schemeClr val="tx2">
              <a:lumMod val="90000"/>
            </a:schemeClr>
          </a:solidFill>
        </p:spPr>
        <p:txBody>
          <a:bodyPr/>
          <a:lstStyle/>
          <a:p>
            <a:r>
              <a:rPr lang="en-US" sz="1400" b="0" dirty="0">
                <a:solidFill>
                  <a:schemeClr val="accent5"/>
                </a:solidFill>
                <a:latin typeface="+mj-lt"/>
              </a:rPr>
              <a:t>Project Management Team</a:t>
            </a:r>
            <a:r>
              <a:rPr lang="bg-BG" sz="1400" b="0" dirty="0">
                <a:solidFill>
                  <a:schemeClr val="accent5"/>
                </a:solidFill>
                <a:latin typeface="+mj-lt"/>
              </a:rPr>
              <a:t>:</a:t>
            </a:r>
            <a:br>
              <a:rPr lang="bg-BG" sz="1400" b="0" dirty="0">
                <a:solidFill>
                  <a:schemeClr val="accent5"/>
                </a:solidFill>
                <a:latin typeface="+mj-lt"/>
              </a:rPr>
            </a:br>
            <a:r>
              <a:rPr lang="en-US" sz="1400" b="0" dirty="0">
                <a:solidFill>
                  <a:schemeClr val="accent5"/>
                </a:solidFill>
                <a:latin typeface="+mj-lt"/>
              </a:rPr>
              <a:t>Project Manager</a:t>
            </a:r>
            <a:r>
              <a:rPr lang="bg-BG" sz="1400" b="0" dirty="0">
                <a:solidFill>
                  <a:schemeClr val="accent5"/>
                </a:solidFill>
                <a:latin typeface="+mj-lt"/>
              </a:rPr>
              <a:t>,</a:t>
            </a:r>
            <a:r>
              <a:rPr lang="en-US" sz="1400" b="0" dirty="0">
                <a:solidFill>
                  <a:schemeClr val="accent5"/>
                </a:solidFill>
                <a:latin typeface="+mj-lt"/>
              </a:rPr>
              <a:t> 5 coordinators of each partner, lawyer and accountant.</a:t>
            </a:r>
            <a:endParaRPr lang="bg-BG" sz="1400" b="0" dirty="0">
              <a:solidFill>
                <a:schemeClr val="accent5"/>
              </a:solidFill>
              <a:latin typeface="+mj-lt"/>
            </a:endParaRPr>
          </a:p>
        </p:txBody>
      </p:sp>
    </p:spTree>
    <p:extLst>
      <p:ext uri="{BB962C8B-B14F-4D97-AF65-F5344CB8AC3E}">
        <p14:creationId xmlns:p14="http://schemas.microsoft.com/office/powerpoint/2010/main" val="136824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4" name="Title 3"/>
          <p:cNvSpPr>
            <a:spLocks noGrp="1"/>
          </p:cNvSpPr>
          <p:nvPr>
            <p:ph type="title" idx="3"/>
          </p:nvPr>
        </p:nvSpPr>
        <p:spPr>
          <a:xfrm>
            <a:off x="543633" y="1695324"/>
            <a:ext cx="3614916" cy="572700"/>
          </a:xfrm>
          <a:solidFill>
            <a:schemeClr val="tx2">
              <a:lumMod val="90000"/>
            </a:schemeClr>
          </a:solidFill>
        </p:spPr>
        <p:txBody>
          <a:bodyPr/>
          <a:lstStyle/>
          <a:p>
            <a:r>
              <a:rPr lang="ru-RU" sz="1600" dirty="0">
                <a:solidFill>
                  <a:schemeClr val="accent2">
                    <a:lumMod val="75000"/>
                  </a:schemeClr>
                </a:solidFill>
                <a:latin typeface="+mn-lt"/>
              </a:rPr>
              <a:t>Информация и публичност </a:t>
            </a:r>
          </a:p>
        </p:txBody>
      </p:sp>
      <p:sp>
        <p:nvSpPr>
          <p:cNvPr id="16" name="Rectangle 15">
            <a:extLst>
              <a:ext uri="{FF2B5EF4-FFF2-40B4-BE49-F238E27FC236}">
                <a16:creationId xmlns:a16="http://schemas.microsoft.com/office/drawing/2014/main" xmlns="" id="{82D6CD3E-4025-3B4B-BE04-DCC1E5702710}"/>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4" name="TextBox 13">
            <a:extLst>
              <a:ext uri="{FF2B5EF4-FFF2-40B4-BE49-F238E27FC236}">
                <a16:creationId xmlns:a16="http://schemas.microsoft.com/office/drawing/2014/main" xmlns="" id="{33676617-8950-3B41-939D-E57BA86065AC}"/>
              </a:ext>
            </a:extLst>
          </p:cNvPr>
          <p:cNvSpPr txBox="1"/>
          <p:nvPr/>
        </p:nvSpPr>
        <p:spPr>
          <a:xfrm>
            <a:off x="85418" y="2139670"/>
            <a:ext cx="4476307" cy="1323439"/>
          </a:xfrm>
          <a:prstGeom prst="rect">
            <a:avLst/>
          </a:prstGeom>
          <a:solidFill>
            <a:schemeClr val="accent1"/>
          </a:solidFill>
        </p:spPr>
        <p:txBody>
          <a:bodyPr wrap="square">
            <a:spAutoFit/>
          </a:bodyPr>
          <a:lstStyle/>
          <a:p>
            <a:pPr algn="ctr"/>
            <a:r>
              <a:rPr lang="ru-RU" sz="1600" dirty="0">
                <a:solidFill>
                  <a:schemeClr val="accent3"/>
                </a:solidFill>
                <a:latin typeface="+mn-lt"/>
                <a:ea typeface="Playfair Display"/>
                <a:cs typeface="Playfair Display"/>
                <a:sym typeface="Montserrat Medium"/>
              </a:rPr>
              <a:t>Включва изпълнението на комуникационни мерки за популяризиране на целите, дейностите и постигнатите резултати от реализацията на проекта, както и приноса на финансиращата програма.</a:t>
            </a:r>
          </a:p>
        </p:txBody>
      </p:sp>
      <p:sp>
        <p:nvSpPr>
          <p:cNvPr id="24" name="Title 3"/>
          <p:cNvSpPr txBox="1">
            <a:spLocks/>
          </p:cNvSpPr>
          <p:nvPr/>
        </p:nvSpPr>
        <p:spPr>
          <a:xfrm>
            <a:off x="3284067" y="406135"/>
            <a:ext cx="3767308"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Дейност </a:t>
            </a:r>
            <a:r>
              <a:rPr lang="en-US" sz="2000" dirty="0">
                <a:solidFill>
                  <a:schemeClr val="accent3"/>
                </a:solidFill>
                <a:sym typeface="Arial"/>
              </a:rPr>
              <a:t>2</a:t>
            </a:r>
            <a:r>
              <a:rPr lang="bg-BG" sz="2000" dirty="0">
                <a:solidFill>
                  <a:schemeClr val="accent3"/>
                </a:solidFill>
                <a:sym typeface="Arial"/>
              </a:rPr>
              <a:t> </a:t>
            </a:r>
            <a:r>
              <a:rPr lang="bg-BG" dirty="0">
                <a:solidFill>
                  <a:schemeClr val="tx1"/>
                </a:solidFill>
              </a:rPr>
              <a:t>/ </a:t>
            </a:r>
            <a:r>
              <a:rPr lang="en-US" sz="2000" dirty="0">
                <a:solidFill>
                  <a:schemeClr val="accent4">
                    <a:lumMod val="75000"/>
                  </a:schemeClr>
                </a:solidFill>
              </a:rPr>
              <a:t>Activity 2</a:t>
            </a:r>
            <a:r>
              <a:rPr lang="bg-BG" dirty="0"/>
              <a:t/>
            </a:r>
            <a:br>
              <a:rPr lang="bg-BG" dirty="0"/>
            </a:br>
            <a:endParaRPr lang="bg-BG" dirty="0"/>
          </a:p>
        </p:txBody>
      </p:sp>
      <p:sp>
        <p:nvSpPr>
          <p:cNvPr id="25" name="Полурамка 27"/>
          <p:cNvSpPr/>
          <p:nvPr/>
        </p:nvSpPr>
        <p:spPr>
          <a:xfrm>
            <a:off x="3054650" y="476527"/>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6" name="Полурамка 28"/>
          <p:cNvSpPr/>
          <p:nvPr/>
        </p:nvSpPr>
        <p:spPr>
          <a:xfrm rot="10800000">
            <a:off x="3512865" y="605903"/>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7" name="Subtitle 9"/>
          <p:cNvSpPr txBox="1">
            <a:spLocks/>
          </p:cNvSpPr>
          <p:nvPr/>
        </p:nvSpPr>
        <p:spPr>
          <a:xfrm>
            <a:off x="5255000" y="1710471"/>
            <a:ext cx="3544490" cy="588375"/>
          </a:xfrm>
          <a:prstGeom prst="rect">
            <a:avLst/>
          </a:prstGeom>
          <a:solidFill>
            <a:schemeClr val="tx2">
              <a:lumMod val="9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600"/>
              <a:buFont typeface="Montserrat Medium"/>
              <a:buNone/>
              <a:defRPr sz="1600" b="0" i="0" u="none" strike="noStrike" cap="none">
                <a:solidFill>
                  <a:srgbClr val="00000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9pPr>
          </a:lstStyle>
          <a:p>
            <a:pPr marL="0" indent="0" algn="ctr"/>
            <a:r>
              <a:rPr lang="en-GB" b="1" dirty="0">
                <a:solidFill>
                  <a:schemeClr val="accent5"/>
                </a:solidFill>
                <a:latin typeface="+mn-lt"/>
              </a:rPr>
              <a:t>Information and publicity </a:t>
            </a:r>
            <a:endParaRPr lang="bg-BG" dirty="0">
              <a:solidFill>
                <a:schemeClr val="accent5"/>
              </a:solidFill>
              <a:latin typeface="+mn-lt"/>
            </a:endParaRPr>
          </a:p>
        </p:txBody>
      </p:sp>
      <p:sp>
        <p:nvSpPr>
          <p:cNvPr id="29" name="TextBox 28">
            <a:extLst>
              <a:ext uri="{FF2B5EF4-FFF2-40B4-BE49-F238E27FC236}">
                <a16:creationId xmlns:a16="http://schemas.microsoft.com/office/drawing/2014/main" xmlns="" id="{33676617-8950-3B41-939D-E57BA86065AC}"/>
              </a:ext>
            </a:extLst>
          </p:cNvPr>
          <p:cNvSpPr txBox="1"/>
          <p:nvPr/>
        </p:nvSpPr>
        <p:spPr>
          <a:xfrm>
            <a:off x="5019940" y="2141129"/>
            <a:ext cx="4011044" cy="1323439"/>
          </a:xfrm>
          <a:prstGeom prst="rect">
            <a:avLst/>
          </a:prstGeom>
          <a:solidFill>
            <a:schemeClr val="accent1"/>
          </a:solidFill>
        </p:spPr>
        <p:txBody>
          <a:bodyPr wrap="square">
            <a:spAutoFit/>
          </a:bodyPr>
          <a:lstStyle/>
          <a:p>
            <a:pPr algn="ctr"/>
            <a:r>
              <a:rPr lang="en-US" sz="1600" dirty="0">
                <a:solidFill>
                  <a:schemeClr val="accent5"/>
                </a:solidFill>
              </a:rPr>
              <a:t>Includes the implementation of communication measures to promote the objectives, activities and results achieved by the project, as well as the contribution of the funding program.</a:t>
            </a:r>
          </a:p>
        </p:txBody>
      </p:sp>
      <p:pic>
        <p:nvPicPr>
          <p:cNvPr id="2" name="Picture 1"/>
          <p:cNvPicPr>
            <a:picLocks noChangeAspect="1"/>
          </p:cNvPicPr>
          <p:nvPr/>
        </p:nvPicPr>
        <p:blipFill>
          <a:blip r:embed="rId3"/>
          <a:stretch>
            <a:fillRect/>
          </a:stretch>
        </p:blipFill>
        <p:spPr>
          <a:xfrm>
            <a:off x="4561725" y="3997199"/>
            <a:ext cx="410966" cy="656590"/>
          </a:xfrm>
          <a:prstGeom prst="rect">
            <a:avLst/>
          </a:prstGeom>
        </p:spPr>
      </p:pic>
      <p:sp>
        <p:nvSpPr>
          <p:cNvPr id="23" name="Rectangle 22">
            <a:extLst>
              <a:ext uri="{FF2B5EF4-FFF2-40B4-BE49-F238E27FC236}">
                <a16:creationId xmlns:a16="http://schemas.microsoft.com/office/drawing/2014/main" xmlns="" id="{15D60068-AD6E-E049-8C07-012ECEE5E653}"/>
              </a:ext>
            </a:extLst>
          </p:cNvPr>
          <p:cNvSpPr/>
          <p:nvPr/>
        </p:nvSpPr>
        <p:spPr>
          <a:xfrm>
            <a:off x="-10275" y="4718905"/>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
        <p:nvSpPr>
          <p:cNvPr id="12" name="Title 3"/>
          <p:cNvSpPr>
            <a:spLocks noGrp="1"/>
          </p:cNvSpPr>
          <p:nvPr>
            <p:ph type="title" idx="3"/>
          </p:nvPr>
        </p:nvSpPr>
        <p:spPr>
          <a:xfrm>
            <a:off x="543633" y="3441978"/>
            <a:ext cx="3614916" cy="789554"/>
          </a:xfrm>
          <a:solidFill>
            <a:schemeClr val="tx2">
              <a:lumMod val="90000"/>
            </a:schemeClr>
          </a:solidFill>
        </p:spPr>
        <p:txBody>
          <a:bodyPr/>
          <a:lstStyle/>
          <a:p>
            <a:r>
              <a:rPr lang="ru-RU" sz="1400" b="0" dirty="0">
                <a:solidFill>
                  <a:schemeClr val="accent3"/>
                </a:solidFill>
                <a:latin typeface="+mn-lt"/>
                <a:sym typeface="Arial"/>
              </a:rPr>
              <a:t>Уеб сайт на проекта, пресконференции, </a:t>
            </a:r>
            <a:r>
              <a:rPr lang="ru-RU" sz="1400" b="0" dirty="0" err="1" smtClean="0">
                <a:solidFill>
                  <a:schemeClr val="accent3"/>
                </a:solidFill>
                <a:latin typeface="+mn-lt"/>
                <a:sym typeface="Arial"/>
              </a:rPr>
              <a:t>брош</a:t>
            </a:r>
            <a:r>
              <a:rPr lang="bg-BG" sz="1400" b="0" dirty="0">
                <a:solidFill>
                  <a:schemeClr val="accent3"/>
                </a:solidFill>
                <a:latin typeface="+mn-lt"/>
                <a:sym typeface="Arial"/>
              </a:rPr>
              <a:t>у</a:t>
            </a:r>
            <a:r>
              <a:rPr lang="ru-RU" sz="1400" b="0" dirty="0" err="1" smtClean="0">
                <a:solidFill>
                  <a:schemeClr val="accent3"/>
                </a:solidFill>
                <a:latin typeface="+mn-lt"/>
                <a:sym typeface="Arial"/>
              </a:rPr>
              <a:t>ра</a:t>
            </a:r>
            <a:r>
              <a:rPr lang="ru-RU" sz="1400" b="0" dirty="0">
                <a:solidFill>
                  <a:schemeClr val="accent3"/>
                </a:solidFill>
                <a:latin typeface="+mn-lt"/>
                <a:sym typeface="Arial"/>
              </a:rPr>
              <a:t>, рекламни материали</a:t>
            </a:r>
            <a:br>
              <a:rPr lang="ru-RU" sz="1400" b="0" dirty="0">
                <a:solidFill>
                  <a:schemeClr val="accent3"/>
                </a:solidFill>
                <a:latin typeface="+mn-lt"/>
                <a:sym typeface="Arial"/>
              </a:rPr>
            </a:br>
            <a:r>
              <a:rPr lang="ru-RU" sz="1400" b="0" dirty="0">
                <a:solidFill>
                  <a:schemeClr val="accent3"/>
                </a:solidFill>
                <a:latin typeface="+mn-lt"/>
                <a:sym typeface="Arial"/>
              </a:rPr>
              <a:t>ТВ репортажи</a:t>
            </a:r>
          </a:p>
        </p:txBody>
      </p:sp>
      <p:sp>
        <p:nvSpPr>
          <p:cNvPr id="17" name="Title 3"/>
          <p:cNvSpPr>
            <a:spLocks noGrp="1"/>
          </p:cNvSpPr>
          <p:nvPr>
            <p:ph type="title" idx="3"/>
          </p:nvPr>
        </p:nvSpPr>
        <p:spPr>
          <a:xfrm>
            <a:off x="5243917" y="3424021"/>
            <a:ext cx="3614916" cy="789554"/>
          </a:xfrm>
          <a:solidFill>
            <a:schemeClr val="tx2">
              <a:lumMod val="90000"/>
            </a:schemeClr>
          </a:solidFill>
        </p:spPr>
        <p:txBody>
          <a:bodyPr/>
          <a:lstStyle/>
          <a:p>
            <a:r>
              <a:rPr lang="en-US" sz="1400" b="0" dirty="0">
                <a:solidFill>
                  <a:schemeClr val="accent5"/>
                </a:solidFill>
                <a:latin typeface="Arial"/>
                <a:ea typeface="Arial"/>
                <a:cs typeface="Arial"/>
                <a:sym typeface="Arial"/>
              </a:rPr>
              <a:t>Website of the project, press conferences, brochure, advertising materials, </a:t>
            </a:r>
            <a:r>
              <a:rPr lang="bg-BG" sz="1400" b="0" dirty="0">
                <a:solidFill>
                  <a:schemeClr val="accent5"/>
                </a:solidFill>
                <a:latin typeface="Arial"/>
                <a:ea typeface="Arial"/>
                <a:cs typeface="Arial"/>
                <a:sym typeface="Arial"/>
              </a:rPr>
              <a:t/>
            </a:r>
            <a:br>
              <a:rPr lang="bg-BG" sz="1400" b="0" dirty="0">
                <a:solidFill>
                  <a:schemeClr val="accent5"/>
                </a:solidFill>
                <a:latin typeface="Arial"/>
                <a:ea typeface="Arial"/>
                <a:cs typeface="Arial"/>
                <a:sym typeface="Arial"/>
              </a:rPr>
            </a:br>
            <a:r>
              <a:rPr lang="en-US" sz="1400" b="0" dirty="0">
                <a:solidFill>
                  <a:schemeClr val="accent5"/>
                </a:solidFill>
                <a:latin typeface="Arial"/>
                <a:ea typeface="Arial"/>
                <a:cs typeface="Arial"/>
                <a:sym typeface="Arial"/>
              </a:rPr>
              <a:t>TV reports</a:t>
            </a:r>
            <a:endParaRPr lang="ru-RU" sz="1400" b="0" dirty="0">
              <a:solidFill>
                <a:schemeClr val="accent5"/>
              </a:solidFill>
              <a:latin typeface="Arial"/>
              <a:ea typeface="Arial"/>
              <a:cs typeface="Arial"/>
              <a:sym typeface="Arial"/>
            </a:endParaRPr>
          </a:p>
        </p:txBody>
      </p:sp>
    </p:spTree>
    <p:extLst>
      <p:ext uri="{BB962C8B-B14F-4D97-AF65-F5344CB8AC3E}">
        <p14:creationId xmlns:p14="http://schemas.microsoft.com/office/powerpoint/2010/main" val="120449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15" name="Group 14">
            <a:extLst>
              <a:ext uri="{FF2B5EF4-FFF2-40B4-BE49-F238E27FC236}">
                <a16:creationId xmlns:a16="http://schemas.microsoft.com/office/drawing/2014/main" xmlns="" id="{F3C352FE-6457-DB40-BD29-F966A06EF563}"/>
              </a:ext>
            </a:extLst>
          </p:cNvPr>
          <p:cNvGrpSpPr/>
          <p:nvPr/>
        </p:nvGrpSpPr>
        <p:grpSpPr>
          <a:xfrm>
            <a:off x="-1" y="4720362"/>
            <a:ext cx="9144000" cy="481953"/>
            <a:chOff x="0" y="4497173"/>
            <a:chExt cx="9144000" cy="769723"/>
          </a:xfrm>
        </p:grpSpPr>
        <p:sp>
          <p:nvSpPr>
            <p:cNvPr id="16" name="Rectangle 15">
              <a:extLst>
                <a:ext uri="{FF2B5EF4-FFF2-40B4-BE49-F238E27FC236}">
                  <a16:creationId xmlns:a16="http://schemas.microsoft.com/office/drawing/2014/main" xmlns="" id="{82D6CD3E-4025-3B4B-BE04-DCC1E5702710}"/>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7" name="Google Shape;258;p38">
              <a:extLst>
                <a:ext uri="{FF2B5EF4-FFF2-40B4-BE49-F238E27FC236}">
                  <a16:creationId xmlns:a16="http://schemas.microsoft.com/office/drawing/2014/main" xmlns="" id="{9C6002CD-2E4A-A64D-809C-7E6BA345265B}"/>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grpSp>
        <p:nvGrpSpPr>
          <p:cNvPr id="24" name="Google Shape;11559;p63">
            <a:extLst>
              <a:ext uri="{FF2B5EF4-FFF2-40B4-BE49-F238E27FC236}">
                <a16:creationId xmlns:a16="http://schemas.microsoft.com/office/drawing/2014/main" xmlns="" id="{9FA2E3DD-BBC5-FA42-B4D7-BAE590DA1855}"/>
              </a:ext>
            </a:extLst>
          </p:cNvPr>
          <p:cNvGrpSpPr/>
          <p:nvPr/>
        </p:nvGrpSpPr>
        <p:grpSpPr>
          <a:xfrm>
            <a:off x="4563138" y="4137504"/>
            <a:ext cx="335018" cy="413945"/>
            <a:chOff x="3567553" y="1499912"/>
            <a:chExt cx="320022" cy="359778"/>
          </a:xfrm>
          <a:solidFill>
            <a:schemeClr val="accent1"/>
          </a:solidFill>
        </p:grpSpPr>
        <p:sp>
          <p:nvSpPr>
            <p:cNvPr id="25" name="Google Shape;11560;p63">
              <a:extLst>
                <a:ext uri="{FF2B5EF4-FFF2-40B4-BE49-F238E27FC236}">
                  <a16:creationId xmlns:a16="http://schemas.microsoft.com/office/drawing/2014/main" xmlns="" id="{61FB9555-2014-F846-B30A-9D5A0AA125A0}"/>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w="9525">
              <a:solidFill>
                <a:schemeClr val="accent2"/>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6" name="Google Shape;11561;p63">
              <a:extLst>
                <a:ext uri="{FF2B5EF4-FFF2-40B4-BE49-F238E27FC236}">
                  <a16:creationId xmlns:a16="http://schemas.microsoft.com/office/drawing/2014/main" xmlns="" id="{252C6BE6-9E35-BB47-BE78-7956EEE467F5}"/>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w="9525">
              <a:solidFill>
                <a:schemeClr val="accent2"/>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562;p63">
              <a:extLst>
                <a:ext uri="{FF2B5EF4-FFF2-40B4-BE49-F238E27FC236}">
                  <a16:creationId xmlns:a16="http://schemas.microsoft.com/office/drawing/2014/main" xmlns="" id="{E38B679A-5241-9845-BFA1-0B901017E9A8}"/>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w="9525">
              <a:solidFill>
                <a:schemeClr val="accent2"/>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563;p63">
              <a:extLst>
                <a:ext uri="{FF2B5EF4-FFF2-40B4-BE49-F238E27FC236}">
                  <a16:creationId xmlns:a16="http://schemas.microsoft.com/office/drawing/2014/main" xmlns="" id="{33EC792F-4488-524E-8D8D-EB8D04FB27C8}"/>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w="9525">
              <a:solidFill>
                <a:schemeClr val="accent2"/>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564;p63">
              <a:extLst>
                <a:ext uri="{FF2B5EF4-FFF2-40B4-BE49-F238E27FC236}">
                  <a16:creationId xmlns:a16="http://schemas.microsoft.com/office/drawing/2014/main" xmlns="" id="{A3FCFB4B-0C0D-B240-8067-87FD2BC47CF4}"/>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w="9525">
              <a:solidFill>
                <a:schemeClr val="accent2"/>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565;p63">
              <a:extLst>
                <a:ext uri="{FF2B5EF4-FFF2-40B4-BE49-F238E27FC236}">
                  <a16:creationId xmlns:a16="http://schemas.microsoft.com/office/drawing/2014/main" xmlns="" id="{C62B74C5-3B17-704E-B335-14A27D6E57B2}"/>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w="9525">
              <a:solidFill>
                <a:schemeClr val="accent2"/>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itle 3"/>
          <p:cNvSpPr txBox="1">
            <a:spLocks/>
          </p:cNvSpPr>
          <p:nvPr/>
        </p:nvSpPr>
        <p:spPr>
          <a:xfrm>
            <a:off x="3242970" y="258716"/>
            <a:ext cx="2863538"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Дейност </a:t>
            </a:r>
            <a:r>
              <a:rPr lang="en-US" sz="2000" dirty="0">
                <a:solidFill>
                  <a:schemeClr val="accent3"/>
                </a:solidFill>
                <a:sym typeface="Arial"/>
              </a:rPr>
              <a:t>3</a:t>
            </a:r>
            <a:r>
              <a:rPr lang="bg-BG" sz="2000" dirty="0">
                <a:solidFill>
                  <a:schemeClr val="accent3"/>
                </a:solidFill>
                <a:sym typeface="Arial"/>
              </a:rPr>
              <a:t> </a:t>
            </a:r>
            <a:r>
              <a:rPr lang="bg-BG" dirty="0">
                <a:solidFill>
                  <a:schemeClr val="tx1"/>
                </a:solidFill>
              </a:rPr>
              <a:t>/ </a:t>
            </a:r>
            <a:r>
              <a:rPr lang="en-US" sz="2000" dirty="0">
                <a:solidFill>
                  <a:schemeClr val="accent4">
                    <a:lumMod val="75000"/>
                  </a:schemeClr>
                </a:solidFill>
              </a:rPr>
              <a:t>Activity 3</a:t>
            </a:r>
            <a:r>
              <a:rPr lang="bg-BG" dirty="0"/>
              <a:t/>
            </a:r>
            <a:br>
              <a:rPr lang="bg-BG" dirty="0"/>
            </a:br>
            <a:endParaRPr lang="bg-BG" dirty="0"/>
          </a:p>
        </p:txBody>
      </p:sp>
      <p:sp>
        <p:nvSpPr>
          <p:cNvPr id="19" name="Полурамка 27"/>
          <p:cNvSpPr/>
          <p:nvPr/>
        </p:nvSpPr>
        <p:spPr>
          <a:xfrm>
            <a:off x="3013553" y="329108"/>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0" name="Полурамка 28"/>
          <p:cNvSpPr/>
          <p:nvPr/>
        </p:nvSpPr>
        <p:spPr>
          <a:xfrm rot="10800000">
            <a:off x="3493540" y="458484"/>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1" name="Title 3"/>
          <p:cNvSpPr>
            <a:spLocks noGrp="1"/>
          </p:cNvSpPr>
          <p:nvPr>
            <p:ph type="title" idx="3"/>
          </p:nvPr>
        </p:nvSpPr>
        <p:spPr>
          <a:xfrm>
            <a:off x="713609" y="1125671"/>
            <a:ext cx="3332941" cy="825906"/>
          </a:xfrm>
          <a:solidFill>
            <a:schemeClr val="tx2">
              <a:lumMod val="90000"/>
            </a:schemeClr>
          </a:solidFill>
        </p:spPr>
        <p:txBody>
          <a:bodyPr/>
          <a:lstStyle/>
          <a:p>
            <a:r>
              <a:rPr lang="ru-RU" sz="1600" dirty="0">
                <a:solidFill>
                  <a:schemeClr val="accent2">
                    <a:lumMod val="75000"/>
                  </a:schemeClr>
                </a:solidFill>
                <a:latin typeface="+mn-lt"/>
              </a:rPr>
              <a:t>Обучение за общински служители за повишаване на компетентността </a:t>
            </a:r>
          </a:p>
        </p:txBody>
      </p:sp>
      <p:sp>
        <p:nvSpPr>
          <p:cNvPr id="22" name="TextBox 21">
            <a:extLst>
              <a:ext uri="{FF2B5EF4-FFF2-40B4-BE49-F238E27FC236}">
                <a16:creationId xmlns:a16="http://schemas.microsoft.com/office/drawing/2014/main" xmlns="" id="{33676617-8950-3B41-939D-E57BA86065AC}"/>
              </a:ext>
            </a:extLst>
          </p:cNvPr>
          <p:cNvSpPr txBox="1"/>
          <p:nvPr/>
        </p:nvSpPr>
        <p:spPr>
          <a:xfrm>
            <a:off x="145915" y="1951577"/>
            <a:ext cx="4530754" cy="1366528"/>
          </a:xfrm>
          <a:prstGeom prst="rect">
            <a:avLst/>
          </a:prstGeom>
          <a:solidFill>
            <a:schemeClr val="accent1"/>
          </a:solidFill>
        </p:spPr>
        <p:txBody>
          <a:bodyPr wrap="square">
            <a:spAutoFit/>
          </a:bodyPr>
          <a:lstStyle/>
          <a:p>
            <a:pPr algn="ctr"/>
            <a:r>
              <a:rPr lang="bg-BG" sz="1380" dirty="0">
                <a:solidFill>
                  <a:schemeClr val="accent3"/>
                </a:solidFill>
                <a:latin typeface="+mn-lt"/>
                <a:ea typeface="Playfair Display"/>
                <a:cs typeface="Playfair Display"/>
                <a:sym typeface="Montserrat Medium"/>
              </a:rPr>
              <a:t>Включва </a:t>
            </a:r>
            <a:r>
              <a:rPr lang="ru-RU" sz="1380" dirty="0">
                <a:solidFill>
                  <a:schemeClr val="accent3"/>
                </a:solidFill>
                <a:latin typeface="+mn-lt"/>
                <a:ea typeface="Playfair Display"/>
                <a:cs typeface="Playfair Display"/>
                <a:sym typeface="Montserrat Medium"/>
              </a:rPr>
              <a:t>3-дневно обучение за общински служители с цел повишаване на техния капацитет за планиране и изпълнение на мерки за смекчаване и адаптация към измененията на климата (АИК) с обучители от Норвегия, притежаващи необходимия опит и експертиза в тази област.</a:t>
            </a:r>
          </a:p>
        </p:txBody>
      </p:sp>
      <p:sp>
        <p:nvSpPr>
          <p:cNvPr id="32" name="Subtitle 9"/>
          <p:cNvSpPr txBox="1">
            <a:spLocks/>
          </p:cNvSpPr>
          <p:nvPr/>
        </p:nvSpPr>
        <p:spPr>
          <a:xfrm>
            <a:off x="5225281" y="1126154"/>
            <a:ext cx="3299102" cy="846705"/>
          </a:xfrm>
          <a:prstGeom prst="rect">
            <a:avLst/>
          </a:prstGeom>
          <a:solidFill>
            <a:schemeClr val="tx2">
              <a:lumMod val="9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600"/>
              <a:buFont typeface="Montserrat Medium"/>
              <a:buNone/>
              <a:defRPr sz="1600" b="0" i="0" u="none" strike="noStrike" cap="none">
                <a:solidFill>
                  <a:srgbClr val="00000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9pPr>
          </a:lstStyle>
          <a:p>
            <a:pPr marL="0" indent="0" algn="ctr"/>
            <a:r>
              <a:rPr lang="en-US" b="1" dirty="0">
                <a:solidFill>
                  <a:schemeClr val="accent5"/>
                </a:solidFill>
                <a:latin typeface="+mn-lt"/>
              </a:rPr>
              <a:t>Training for municipal employees to increase their competence</a:t>
            </a:r>
            <a:endParaRPr lang="bg-BG" dirty="0">
              <a:solidFill>
                <a:schemeClr val="accent5"/>
              </a:solidFill>
              <a:latin typeface="+mn-lt"/>
            </a:endParaRPr>
          </a:p>
        </p:txBody>
      </p:sp>
      <p:sp>
        <p:nvSpPr>
          <p:cNvPr id="33" name="TextBox 32">
            <a:extLst>
              <a:ext uri="{FF2B5EF4-FFF2-40B4-BE49-F238E27FC236}">
                <a16:creationId xmlns:a16="http://schemas.microsoft.com/office/drawing/2014/main" xmlns="" id="{33676617-8950-3B41-939D-E57BA86065AC}"/>
              </a:ext>
            </a:extLst>
          </p:cNvPr>
          <p:cNvSpPr txBox="1"/>
          <p:nvPr/>
        </p:nvSpPr>
        <p:spPr>
          <a:xfrm>
            <a:off x="4869310" y="1941072"/>
            <a:ext cx="3953677" cy="1384995"/>
          </a:xfrm>
          <a:prstGeom prst="rect">
            <a:avLst/>
          </a:prstGeom>
          <a:solidFill>
            <a:schemeClr val="accent1"/>
          </a:solidFill>
        </p:spPr>
        <p:txBody>
          <a:bodyPr wrap="square">
            <a:spAutoFit/>
          </a:bodyPr>
          <a:lstStyle/>
          <a:p>
            <a:pPr algn="ctr"/>
            <a:r>
              <a:rPr lang="en-US" dirty="0">
                <a:solidFill>
                  <a:schemeClr val="accent5"/>
                </a:solidFill>
              </a:rPr>
              <a:t>Includes 3-day training for municipal employees</a:t>
            </a:r>
            <a:r>
              <a:rPr lang="bg-BG" dirty="0">
                <a:solidFill>
                  <a:schemeClr val="accent5"/>
                </a:solidFill>
              </a:rPr>
              <a:t> </a:t>
            </a:r>
            <a:r>
              <a:rPr lang="en-US" dirty="0">
                <a:solidFill>
                  <a:schemeClr val="accent5"/>
                </a:solidFill>
              </a:rPr>
              <a:t>in order to increase their </a:t>
            </a:r>
            <a:r>
              <a:rPr lang="bg-BG" dirty="0">
                <a:solidFill>
                  <a:schemeClr val="accent5"/>
                </a:solidFill>
              </a:rPr>
              <a:t>capacity</a:t>
            </a:r>
            <a:r>
              <a:rPr lang="en-US" dirty="0">
                <a:solidFill>
                  <a:schemeClr val="accent5"/>
                </a:solidFill>
              </a:rPr>
              <a:t> to plan measures for mitigation and adaptation to climate change (CCA) with trainers from Norway with the necessary experience and expertise in this field.</a:t>
            </a:r>
          </a:p>
        </p:txBody>
      </p:sp>
      <p:sp>
        <p:nvSpPr>
          <p:cNvPr id="35" name="Rectangle 34">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
        <p:nvSpPr>
          <p:cNvPr id="23" name="Title 3"/>
          <p:cNvSpPr>
            <a:spLocks noGrp="1"/>
          </p:cNvSpPr>
          <p:nvPr>
            <p:ph type="title" idx="3"/>
          </p:nvPr>
        </p:nvSpPr>
        <p:spPr>
          <a:xfrm>
            <a:off x="749575" y="3324291"/>
            <a:ext cx="3323434" cy="825906"/>
          </a:xfrm>
          <a:solidFill>
            <a:schemeClr val="tx2">
              <a:lumMod val="90000"/>
            </a:schemeClr>
          </a:solidFill>
        </p:spPr>
        <p:txBody>
          <a:bodyPr/>
          <a:lstStyle/>
          <a:p>
            <a:r>
              <a:rPr lang="ru-RU" sz="1400" b="0" dirty="0">
                <a:solidFill>
                  <a:schemeClr val="accent3"/>
                </a:solidFill>
                <a:latin typeface="+mn-lt"/>
                <a:sym typeface="Arial"/>
              </a:rPr>
              <a:t>Разработване на общински планове за намаляване на емисиите на парникови газове и АИК</a:t>
            </a:r>
            <a:r>
              <a:rPr lang="bg-BG" sz="1400" b="0" dirty="0">
                <a:solidFill>
                  <a:schemeClr val="accent3"/>
                </a:solidFill>
                <a:latin typeface="+mn-lt"/>
                <a:sym typeface="Arial"/>
              </a:rPr>
              <a:t/>
            </a:r>
            <a:br>
              <a:rPr lang="bg-BG" sz="1400" b="0" dirty="0">
                <a:solidFill>
                  <a:schemeClr val="accent3"/>
                </a:solidFill>
                <a:latin typeface="+mn-lt"/>
                <a:sym typeface="Arial"/>
              </a:rPr>
            </a:br>
            <a:endParaRPr lang="ru-RU" sz="1400" b="0" dirty="0">
              <a:solidFill>
                <a:schemeClr val="accent3"/>
              </a:solidFill>
              <a:latin typeface="+mn-lt"/>
              <a:sym typeface="Arial"/>
            </a:endParaRPr>
          </a:p>
        </p:txBody>
      </p:sp>
      <p:sp>
        <p:nvSpPr>
          <p:cNvPr id="31" name="Title 3"/>
          <p:cNvSpPr>
            <a:spLocks noGrp="1"/>
          </p:cNvSpPr>
          <p:nvPr>
            <p:ph type="title" idx="3"/>
          </p:nvPr>
        </p:nvSpPr>
        <p:spPr>
          <a:xfrm>
            <a:off x="5239703" y="3324291"/>
            <a:ext cx="3323434" cy="825906"/>
          </a:xfrm>
          <a:solidFill>
            <a:schemeClr val="tx2">
              <a:lumMod val="90000"/>
            </a:schemeClr>
          </a:solidFill>
        </p:spPr>
        <p:txBody>
          <a:bodyPr/>
          <a:lstStyle/>
          <a:p>
            <a:r>
              <a:rPr lang="en-US" sz="1400" b="0" dirty="0">
                <a:solidFill>
                  <a:schemeClr val="accent5"/>
                </a:solidFill>
                <a:latin typeface="+mj-lt"/>
              </a:rPr>
              <a:t>Development of municipal plans for reduction of greenhouse gas emissions and CCA</a:t>
            </a:r>
            <a:endParaRPr lang="bg-BG" sz="1400" b="0" dirty="0">
              <a:solidFill>
                <a:schemeClr val="accent5"/>
              </a:solidFill>
              <a:latin typeface="+mj-lt"/>
            </a:endParaRPr>
          </a:p>
        </p:txBody>
      </p:sp>
    </p:spTree>
    <p:extLst>
      <p:ext uri="{BB962C8B-B14F-4D97-AF65-F5344CB8AC3E}">
        <p14:creationId xmlns:p14="http://schemas.microsoft.com/office/powerpoint/2010/main" val="61743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15" name="Group 14">
            <a:extLst>
              <a:ext uri="{FF2B5EF4-FFF2-40B4-BE49-F238E27FC236}">
                <a16:creationId xmlns:a16="http://schemas.microsoft.com/office/drawing/2014/main" xmlns="" id="{F3C352FE-6457-DB40-BD29-F966A06EF563}"/>
              </a:ext>
            </a:extLst>
          </p:cNvPr>
          <p:cNvGrpSpPr/>
          <p:nvPr/>
        </p:nvGrpSpPr>
        <p:grpSpPr>
          <a:xfrm>
            <a:off x="-1" y="4720362"/>
            <a:ext cx="9144000" cy="481953"/>
            <a:chOff x="0" y="4497173"/>
            <a:chExt cx="9144000" cy="769723"/>
          </a:xfrm>
        </p:grpSpPr>
        <p:sp>
          <p:nvSpPr>
            <p:cNvPr id="16" name="Rectangle 15">
              <a:extLst>
                <a:ext uri="{FF2B5EF4-FFF2-40B4-BE49-F238E27FC236}">
                  <a16:creationId xmlns:a16="http://schemas.microsoft.com/office/drawing/2014/main" xmlns="" id="{82D6CD3E-4025-3B4B-BE04-DCC1E5702710}"/>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7" name="Google Shape;258;p38">
              <a:extLst>
                <a:ext uri="{FF2B5EF4-FFF2-40B4-BE49-F238E27FC236}">
                  <a16:creationId xmlns:a16="http://schemas.microsoft.com/office/drawing/2014/main" xmlns="" id="{9C6002CD-2E4A-A64D-809C-7E6BA345265B}"/>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sp>
        <p:nvSpPr>
          <p:cNvPr id="18" name="Title 3"/>
          <p:cNvSpPr txBox="1">
            <a:spLocks/>
          </p:cNvSpPr>
          <p:nvPr/>
        </p:nvSpPr>
        <p:spPr>
          <a:xfrm>
            <a:off x="3242973" y="258653"/>
            <a:ext cx="2863538"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Дейност 4 </a:t>
            </a:r>
            <a:r>
              <a:rPr lang="bg-BG" dirty="0">
                <a:solidFill>
                  <a:schemeClr val="tx1"/>
                </a:solidFill>
              </a:rPr>
              <a:t>/ </a:t>
            </a:r>
            <a:r>
              <a:rPr lang="en-US" sz="2000" dirty="0">
                <a:solidFill>
                  <a:schemeClr val="accent4">
                    <a:lumMod val="75000"/>
                  </a:schemeClr>
                </a:solidFill>
              </a:rPr>
              <a:t>Activity</a:t>
            </a:r>
            <a:r>
              <a:rPr lang="bg-BG" sz="2000" dirty="0">
                <a:solidFill>
                  <a:schemeClr val="accent4">
                    <a:lumMod val="75000"/>
                  </a:schemeClr>
                </a:solidFill>
              </a:rPr>
              <a:t> 4</a:t>
            </a:r>
            <a:r>
              <a:rPr lang="bg-BG" dirty="0"/>
              <a:t/>
            </a:r>
            <a:br>
              <a:rPr lang="bg-BG" dirty="0"/>
            </a:br>
            <a:endParaRPr lang="bg-BG" dirty="0"/>
          </a:p>
        </p:txBody>
      </p:sp>
      <p:sp>
        <p:nvSpPr>
          <p:cNvPr id="19" name="Полурамка 27"/>
          <p:cNvSpPr/>
          <p:nvPr/>
        </p:nvSpPr>
        <p:spPr>
          <a:xfrm>
            <a:off x="3013556" y="329045"/>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0" name="Полурамка 28"/>
          <p:cNvSpPr/>
          <p:nvPr/>
        </p:nvSpPr>
        <p:spPr>
          <a:xfrm rot="10800000">
            <a:off x="3493543" y="458421"/>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1" name="Title 3"/>
          <p:cNvSpPr>
            <a:spLocks noGrp="1"/>
          </p:cNvSpPr>
          <p:nvPr>
            <p:ph type="title" idx="3"/>
          </p:nvPr>
        </p:nvSpPr>
        <p:spPr>
          <a:xfrm>
            <a:off x="224419" y="1480294"/>
            <a:ext cx="4162646" cy="806053"/>
          </a:xfrm>
          <a:solidFill>
            <a:schemeClr val="tx2">
              <a:lumMod val="90000"/>
            </a:schemeClr>
          </a:solidFill>
        </p:spPr>
        <p:txBody>
          <a:bodyPr/>
          <a:lstStyle/>
          <a:p>
            <a:r>
              <a:rPr lang="ru-RU" sz="1600" dirty="0">
                <a:solidFill>
                  <a:schemeClr val="accent2">
                    <a:lumMod val="75000"/>
                  </a:schemeClr>
                </a:solidFill>
                <a:latin typeface="+mn-lt"/>
              </a:rPr>
              <a:t>На тема: "Промени в климата - предизвикателствата пред българската община" </a:t>
            </a:r>
          </a:p>
        </p:txBody>
      </p:sp>
      <p:sp>
        <p:nvSpPr>
          <p:cNvPr id="22" name="TextBox 21">
            <a:extLst>
              <a:ext uri="{FF2B5EF4-FFF2-40B4-BE49-F238E27FC236}">
                <a16:creationId xmlns:a16="http://schemas.microsoft.com/office/drawing/2014/main" xmlns="" id="{33676617-8950-3B41-939D-E57BA86065AC}"/>
              </a:ext>
            </a:extLst>
          </p:cNvPr>
          <p:cNvSpPr txBox="1"/>
          <p:nvPr/>
        </p:nvSpPr>
        <p:spPr>
          <a:xfrm>
            <a:off x="0" y="2287049"/>
            <a:ext cx="4674742" cy="2031325"/>
          </a:xfrm>
          <a:prstGeom prst="rect">
            <a:avLst/>
          </a:prstGeom>
          <a:solidFill>
            <a:schemeClr val="accent1"/>
          </a:solidFill>
        </p:spPr>
        <p:txBody>
          <a:bodyPr wrap="square">
            <a:spAutoFit/>
          </a:bodyPr>
          <a:lstStyle/>
          <a:p>
            <a:pPr algn="ctr"/>
            <a:r>
              <a:rPr lang="ru-RU" dirty="0">
                <a:solidFill>
                  <a:schemeClr val="accent3"/>
                </a:solidFill>
                <a:latin typeface="+mn-lt"/>
                <a:ea typeface="Playfair Display"/>
                <a:cs typeface="Playfair Display"/>
                <a:sym typeface="Montserrat Medium"/>
              </a:rPr>
              <a:t>Международният форум ще се проведе в Благоевград с участието на гост-лектори от България и Норвегия. Ще бъдат поканени представители на регионалните публични институции в секторите енергетика, води, транспорт, отпадъци, околна среда и всички, имащи отношение към прилагането на политики за АИК, вкл. представители на общински и областни администрации от областите Благоевград и Кюстендил.</a:t>
            </a:r>
          </a:p>
        </p:txBody>
      </p:sp>
      <p:sp>
        <p:nvSpPr>
          <p:cNvPr id="32" name="Subtitle 9"/>
          <p:cNvSpPr txBox="1">
            <a:spLocks/>
          </p:cNvSpPr>
          <p:nvPr/>
        </p:nvSpPr>
        <p:spPr>
          <a:xfrm>
            <a:off x="5099368" y="1493008"/>
            <a:ext cx="3873358" cy="813496"/>
          </a:xfrm>
          <a:prstGeom prst="rect">
            <a:avLst/>
          </a:prstGeom>
          <a:solidFill>
            <a:schemeClr val="tx2">
              <a:lumMod val="9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600"/>
              <a:buFont typeface="Montserrat Medium"/>
              <a:buNone/>
              <a:defRPr sz="1600" b="0" i="0" u="none" strike="noStrike" cap="none">
                <a:solidFill>
                  <a:srgbClr val="00000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9pPr>
          </a:lstStyle>
          <a:p>
            <a:pPr marL="0" indent="0" algn="ctr"/>
            <a:r>
              <a:rPr lang="en-US" b="1" dirty="0">
                <a:solidFill>
                  <a:schemeClr val="accent5"/>
                </a:solidFill>
                <a:latin typeface="+mn-lt"/>
              </a:rPr>
              <a:t>On the topic:</a:t>
            </a:r>
            <a:r>
              <a:rPr lang="bg-BG" b="1" dirty="0">
                <a:solidFill>
                  <a:schemeClr val="accent5"/>
                </a:solidFill>
                <a:latin typeface="+mn-lt"/>
              </a:rPr>
              <a:t> </a:t>
            </a:r>
            <a:r>
              <a:rPr lang="en-US" b="1" dirty="0">
                <a:solidFill>
                  <a:schemeClr val="accent5"/>
                </a:solidFill>
                <a:latin typeface="+mn-lt"/>
              </a:rPr>
              <a:t>"Climate Change – </a:t>
            </a:r>
            <a:endParaRPr lang="bg-BG" b="1" dirty="0">
              <a:solidFill>
                <a:schemeClr val="accent5"/>
              </a:solidFill>
              <a:latin typeface="+mn-lt"/>
            </a:endParaRPr>
          </a:p>
          <a:p>
            <a:pPr marL="0" indent="0" algn="ctr"/>
            <a:r>
              <a:rPr lang="en-US" b="1" dirty="0">
                <a:solidFill>
                  <a:schemeClr val="accent5"/>
                </a:solidFill>
                <a:latin typeface="+mn-lt"/>
              </a:rPr>
              <a:t>Challenges for the Bulgarian municipality" </a:t>
            </a:r>
            <a:endParaRPr lang="bg-BG" dirty="0">
              <a:solidFill>
                <a:schemeClr val="accent5"/>
              </a:solidFill>
              <a:latin typeface="+mn-lt"/>
            </a:endParaRPr>
          </a:p>
        </p:txBody>
      </p:sp>
      <p:sp>
        <p:nvSpPr>
          <p:cNvPr id="33" name="TextBox 32">
            <a:extLst>
              <a:ext uri="{FF2B5EF4-FFF2-40B4-BE49-F238E27FC236}">
                <a16:creationId xmlns:a16="http://schemas.microsoft.com/office/drawing/2014/main" xmlns="" id="{33676617-8950-3B41-939D-E57BA86065AC}"/>
              </a:ext>
            </a:extLst>
          </p:cNvPr>
          <p:cNvSpPr txBox="1"/>
          <p:nvPr/>
        </p:nvSpPr>
        <p:spPr>
          <a:xfrm>
            <a:off x="4928096" y="2306504"/>
            <a:ext cx="4215903" cy="2031325"/>
          </a:xfrm>
          <a:prstGeom prst="rect">
            <a:avLst/>
          </a:prstGeom>
          <a:solidFill>
            <a:schemeClr val="accent1"/>
          </a:solidFill>
        </p:spPr>
        <p:txBody>
          <a:bodyPr wrap="square">
            <a:spAutoFit/>
          </a:bodyPr>
          <a:lstStyle/>
          <a:p>
            <a:pPr algn="ctr"/>
            <a:r>
              <a:rPr lang="en-US" dirty="0">
                <a:solidFill>
                  <a:schemeClr val="accent5"/>
                </a:solidFill>
              </a:rPr>
              <a:t>The international forum will be held in Blagoevgrad with the participation of guest speakers from Bulgaria and Norway. Representatives of regional public institutions in the sectors of energy, water, transport, waste, environment and all sectors involved in the implementation of CCA policies, incl. representatives of municipal and district administrations from the districts of Blagoevgrad and </a:t>
            </a:r>
            <a:r>
              <a:rPr lang="en-US" dirty="0" err="1">
                <a:solidFill>
                  <a:schemeClr val="accent5"/>
                </a:solidFill>
              </a:rPr>
              <a:t>Kyustendil</a:t>
            </a:r>
            <a:r>
              <a:rPr lang="en-US" dirty="0">
                <a:solidFill>
                  <a:schemeClr val="accent5"/>
                </a:solidFill>
              </a:rPr>
              <a:t> will be invited.</a:t>
            </a:r>
          </a:p>
        </p:txBody>
      </p:sp>
      <p:sp>
        <p:nvSpPr>
          <p:cNvPr id="2" name="Rectangle 1"/>
          <p:cNvSpPr/>
          <p:nvPr/>
        </p:nvSpPr>
        <p:spPr>
          <a:xfrm>
            <a:off x="366512" y="982249"/>
            <a:ext cx="8448715" cy="461665"/>
          </a:xfrm>
          <a:prstGeom prst="rect">
            <a:avLst/>
          </a:prstGeom>
        </p:spPr>
        <p:txBody>
          <a:bodyPr wrap="square">
            <a:spAutoFit/>
          </a:bodyPr>
          <a:lstStyle/>
          <a:p>
            <a:r>
              <a:rPr lang="ru-RU" sz="2400" b="1" dirty="0">
                <a:solidFill>
                  <a:schemeClr val="accent3"/>
                </a:solidFill>
                <a:latin typeface="Playfair Display"/>
                <a:ea typeface="Playfair Display"/>
                <a:cs typeface="Playfair Display"/>
                <a:sym typeface="Playfair Display"/>
              </a:rPr>
              <a:t>Информационен форум                    </a:t>
            </a:r>
            <a:r>
              <a:rPr lang="en-US" sz="2400" b="1" dirty="0">
                <a:solidFill>
                  <a:schemeClr val="accent3"/>
                </a:solidFill>
                <a:latin typeface="Playfair Display"/>
                <a:ea typeface="Playfair Display"/>
                <a:cs typeface="Playfair Display"/>
                <a:sym typeface="Playfair Display"/>
              </a:rPr>
              <a:t> </a:t>
            </a:r>
            <a:r>
              <a:rPr lang="en-US" sz="2400" b="1" dirty="0">
                <a:solidFill>
                  <a:schemeClr val="accent4">
                    <a:lumMod val="75000"/>
                  </a:schemeClr>
                </a:solidFill>
                <a:latin typeface="Playfair Display"/>
                <a:ea typeface="Playfair Display"/>
                <a:cs typeface="Playfair Display"/>
                <a:sym typeface="Playfair Display"/>
              </a:rPr>
              <a:t>Information Forum </a:t>
            </a:r>
            <a:endParaRPr lang="bg-BG" sz="2400" b="1" dirty="0">
              <a:solidFill>
                <a:schemeClr val="accent4">
                  <a:lumMod val="75000"/>
                </a:schemeClr>
              </a:solidFill>
              <a:latin typeface="Playfair Display"/>
              <a:ea typeface="Playfair Display"/>
              <a:cs typeface="Playfair Display"/>
              <a:sym typeface="Playfair Display"/>
            </a:endParaRPr>
          </a:p>
        </p:txBody>
      </p:sp>
      <p:sp>
        <p:nvSpPr>
          <p:cNvPr id="37" name="Rectangle 36">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grpSp>
        <p:nvGrpSpPr>
          <p:cNvPr id="14" name="Google Shape;10504;p61">
            <a:extLst>
              <a:ext uri="{FF2B5EF4-FFF2-40B4-BE49-F238E27FC236}">
                <a16:creationId xmlns:a16="http://schemas.microsoft.com/office/drawing/2014/main" xmlns="" id="{250CFF0D-01B4-6143-817B-3D6822998BE8}"/>
              </a:ext>
            </a:extLst>
          </p:cNvPr>
          <p:cNvGrpSpPr/>
          <p:nvPr/>
        </p:nvGrpSpPr>
        <p:grpSpPr>
          <a:xfrm>
            <a:off x="4349419" y="4098290"/>
            <a:ext cx="875383" cy="602617"/>
            <a:chOff x="848978" y="4297637"/>
            <a:chExt cx="377824" cy="324418"/>
          </a:xfrm>
        </p:grpSpPr>
        <p:sp>
          <p:nvSpPr>
            <p:cNvPr id="23" name="Google Shape;10505;p61">
              <a:extLst>
                <a:ext uri="{FF2B5EF4-FFF2-40B4-BE49-F238E27FC236}">
                  <a16:creationId xmlns:a16="http://schemas.microsoft.com/office/drawing/2014/main" xmlns="" id="{C2B3397D-7E9D-AF4F-AFDA-0791C10811CD}"/>
                </a:ext>
              </a:extLst>
            </p:cNvPr>
            <p:cNvSpPr/>
            <p:nvPr/>
          </p:nvSpPr>
          <p:spPr>
            <a:xfrm>
              <a:off x="848978" y="4297637"/>
              <a:ext cx="377824" cy="324418"/>
            </a:xfrm>
            <a:custGeom>
              <a:avLst/>
              <a:gdLst/>
              <a:ahLst/>
              <a:cxnLst/>
              <a:rect l="l" t="t" r="r" b="b"/>
              <a:pathLst>
                <a:path w="11871" h="10193" extrusionOk="0">
                  <a:moveTo>
                    <a:pt x="6787" y="358"/>
                  </a:moveTo>
                  <a:cubicBezTo>
                    <a:pt x="6965" y="358"/>
                    <a:pt x="7132" y="465"/>
                    <a:pt x="7168" y="655"/>
                  </a:cubicBezTo>
                  <a:lnTo>
                    <a:pt x="7382" y="1679"/>
                  </a:lnTo>
                  <a:lnTo>
                    <a:pt x="4465" y="1679"/>
                  </a:lnTo>
                  <a:lnTo>
                    <a:pt x="4703" y="655"/>
                  </a:lnTo>
                  <a:cubicBezTo>
                    <a:pt x="4751" y="465"/>
                    <a:pt x="4906" y="358"/>
                    <a:pt x="5084" y="358"/>
                  </a:cubicBezTo>
                  <a:close/>
                  <a:moveTo>
                    <a:pt x="2786" y="2024"/>
                  </a:moveTo>
                  <a:lnTo>
                    <a:pt x="2786" y="5751"/>
                  </a:lnTo>
                  <a:lnTo>
                    <a:pt x="2381" y="5751"/>
                  </a:lnTo>
                  <a:lnTo>
                    <a:pt x="2381" y="2024"/>
                  </a:lnTo>
                  <a:close/>
                  <a:moveTo>
                    <a:pt x="9478" y="2024"/>
                  </a:moveTo>
                  <a:lnTo>
                    <a:pt x="9478" y="5751"/>
                  </a:lnTo>
                  <a:lnTo>
                    <a:pt x="9085" y="5751"/>
                  </a:lnTo>
                  <a:lnTo>
                    <a:pt x="9085" y="2024"/>
                  </a:lnTo>
                  <a:close/>
                  <a:moveTo>
                    <a:pt x="2048" y="2024"/>
                  </a:moveTo>
                  <a:lnTo>
                    <a:pt x="2048" y="5751"/>
                  </a:lnTo>
                  <a:lnTo>
                    <a:pt x="2024" y="5751"/>
                  </a:lnTo>
                  <a:cubicBezTo>
                    <a:pt x="1834" y="5751"/>
                    <a:pt x="1667" y="5918"/>
                    <a:pt x="1667" y="6108"/>
                  </a:cubicBezTo>
                  <a:lnTo>
                    <a:pt x="1667" y="6501"/>
                  </a:lnTo>
                  <a:lnTo>
                    <a:pt x="1655" y="6501"/>
                  </a:lnTo>
                  <a:cubicBezTo>
                    <a:pt x="929" y="6501"/>
                    <a:pt x="345" y="5906"/>
                    <a:pt x="345" y="5191"/>
                  </a:cubicBezTo>
                  <a:lnTo>
                    <a:pt x="345" y="2584"/>
                  </a:lnTo>
                  <a:cubicBezTo>
                    <a:pt x="345" y="2274"/>
                    <a:pt x="595" y="2024"/>
                    <a:pt x="917" y="2024"/>
                  </a:cubicBezTo>
                  <a:close/>
                  <a:moveTo>
                    <a:pt x="8727" y="2024"/>
                  </a:moveTo>
                  <a:lnTo>
                    <a:pt x="8727" y="5751"/>
                  </a:lnTo>
                  <a:lnTo>
                    <a:pt x="8716" y="5751"/>
                  </a:lnTo>
                  <a:cubicBezTo>
                    <a:pt x="8513" y="5751"/>
                    <a:pt x="8358" y="5918"/>
                    <a:pt x="8358" y="6108"/>
                  </a:cubicBezTo>
                  <a:lnTo>
                    <a:pt x="8358" y="6501"/>
                  </a:lnTo>
                  <a:lnTo>
                    <a:pt x="3501" y="6501"/>
                  </a:lnTo>
                  <a:lnTo>
                    <a:pt x="3501" y="6108"/>
                  </a:lnTo>
                  <a:cubicBezTo>
                    <a:pt x="3501" y="5918"/>
                    <a:pt x="3334" y="5751"/>
                    <a:pt x="3143" y="5751"/>
                  </a:cubicBezTo>
                  <a:lnTo>
                    <a:pt x="3132" y="5751"/>
                  </a:lnTo>
                  <a:lnTo>
                    <a:pt x="3132" y="2024"/>
                  </a:lnTo>
                  <a:close/>
                  <a:moveTo>
                    <a:pt x="10942" y="2024"/>
                  </a:moveTo>
                  <a:cubicBezTo>
                    <a:pt x="11252" y="2024"/>
                    <a:pt x="11514" y="2274"/>
                    <a:pt x="11514" y="2584"/>
                  </a:cubicBezTo>
                  <a:lnTo>
                    <a:pt x="11514" y="5191"/>
                  </a:lnTo>
                  <a:cubicBezTo>
                    <a:pt x="11514" y="5906"/>
                    <a:pt x="10930" y="6501"/>
                    <a:pt x="10204" y="6501"/>
                  </a:cubicBezTo>
                  <a:lnTo>
                    <a:pt x="10180" y="6108"/>
                  </a:lnTo>
                  <a:cubicBezTo>
                    <a:pt x="10180" y="5918"/>
                    <a:pt x="10025" y="5751"/>
                    <a:pt x="9823" y="5751"/>
                  </a:cubicBezTo>
                  <a:lnTo>
                    <a:pt x="9811" y="5751"/>
                  </a:lnTo>
                  <a:lnTo>
                    <a:pt x="9811" y="2024"/>
                  </a:lnTo>
                  <a:close/>
                  <a:moveTo>
                    <a:pt x="3143" y="6096"/>
                  </a:moveTo>
                  <a:cubicBezTo>
                    <a:pt x="3143" y="6096"/>
                    <a:pt x="3155" y="6096"/>
                    <a:pt x="3155" y="6108"/>
                  </a:cubicBezTo>
                  <a:lnTo>
                    <a:pt x="3155" y="7037"/>
                  </a:lnTo>
                  <a:cubicBezTo>
                    <a:pt x="3155" y="7037"/>
                    <a:pt x="3155" y="7049"/>
                    <a:pt x="3143" y="7049"/>
                  </a:cubicBezTo>
                  <a:lnTo>
                    <a:pt x="2024" y="7049"/>
                  </a:lnTo>
                  <a:cubicBezTo>
                    <a:pt x="2024" y="7049"/>
                    <a:pt x="2012" y="7049"/>
                    <a:pt x="2012" y="7037"/>
                  </a:cubicBezTo>
                  <a:lnTo>
                    <a:pt x="2012" y="6108"/>
                  </a:lnTo>
                  <a:cubicBezTo>
                    <a:pt x="2012" y="6108"/>
                    <a:pt x="2012" y="6096"/>
                    <a:pt x="2024" y="6096"/>
                  </a:cubicBezTo>
                  <a:lnTo>
                    <a:pt x="2417" y="6096"/>
                  </a:lnTo>
                  <a:lnTo>
                    <a:pt x="2417" y="6489"/>
                  </a:lnTo>
                  <a:cubicBezTo>
                    <a:pt x="2417" y="6585"/>
                    <a:pt x="2489" y="6668"/>
                    <a:pt x="2584" y="6668"/>
                  </a:cubicBezTo>
                  <a:cubicBezTo>
                    <a:pt x="2667" y="6668"/>
                    <a:pt x="2762" y="6585"/>
                    <a:pt x="2762" y="6489"/>
                  </a:cubicBezTo>
                  <a:lnTo>
                    <a:pt x="2762" y="6096"/>
                  </a:lnTo>
                  <a:close/>
                  <a:moveTo>
                    <a:pt x="9847" y="6108"/>
                  </a:moveTo>
                  <a:cubicBezTo>
                    <a:pt x="9847" y="6108"/>
                    <a:pt x="9859" y="6108"/>
                    <a:pt x="9859" y="6120"/>
                  </a:cubicBezTo>
                  <a:lnTo>
                    <a:pt x="9847" y="7049"/>
                  </a:lnTo>
                  <a:lnTo>
                    <a:pt x="8716" y="7061"/>
                  </a:lnTo>
                  <a:cubicBezTo>
                    <a:pt x="8716" y="7061"/>
                    <a:pt x="8692" y="7061"/>
                    <a:pt x="8692" y="7049"/>
                  </a:cubicBezTo>
                  <a:lnTo>
                    <a:pt x="8692" y="6120"/>
                  </a:lnTo>
                  <a:cubicBezTo>
                    <a:pt x="8692" y="6120"/>
                    <a:pt x="8692" y="6108"/>
                    <a:pt x="8716" y="6108"/>
                  </a:cubicBezTo>
                  <a:lnTo>
                    <a:pt x="9097" y="6108"/>
                  </a:lnTo>
                  <a:lnTo>
                    <a:pt x="9097" y="6501"/>
                  </a:lnTo>
                  <a:cubicBezTo>
                    <a:pt x="9097" y="6585"/>
                    <a:pt x="9168" y="6680"/>
                    <a:pt x="9275" y="6680"/>
                  </a:cubicBezTo>
                  <a:cubicBezTo>
                    <a:pt x="9370" y="6680"/>
                    <a:pt x="9454" y="6608"/>
                    <a:pt x="9454" y="6501"/>
                  </a:cubicBezTo>
                  <a:lnTo>
                    <a:pt x="9454" y="6108"/>
                  </a:lnTo>
                  <a:close/>
                  <a:moveTo>
                    <a:pt x="703" y="6561"/>
                  </a:moveTo>
                  <a:cubicBezTo>
                    <a:pt x="976" y="6739"/>
                    <a:pt x="1298" y="6858"/>
                    <a:pt x="1643" y="6858"/>
                  </a:cubicBezTo>
                  <a:lnTo>
                    <a:pt x="1655" y="6858"/>
                  </a:lnTo>
                  <a:lnTo>
                    <a:pt x="1655" y="7049"/>
                  </a:lnTo>
                  <a:cubicBezTo>
                    <a:pt x="1655" y="7239"/>
                    <a:pt x="1822" y="7406"/>
                    <a:pt x="2012" y="7406"/>
                  </a:cubicBezTo>
                  <a:lnTo>
                    <a:pt x="2774" y="7406"/>
                  </a:lnTo>
                  <a:lnTo>
                    <a:pt x="2774" y="9847"/>
                  </a:lnTo>
                  <a:lnTo>
                    <a:pt x="2381" y="9847"/>
                  </a:lnTo>
                  <a:lnTo>
                    <a:pt x="2381" y="7978"/>
                  </a:lnTo>
                  <a:cubicBezTo>
                    <a:pt x="2381" y="7882"/>
                    <a:pt x="2310" y="7799"/>
                    <a:pt x="2203" y="7799"/>
                  </a:cubicBezTo>
                  <a:cubicBezTo>
                    <a:pt x="2108" y="7799"/>
                    <a:pt x="2024" y="7870"/>
                    <a:pt x="2024" y="7978"/>
                  </a:cubicBezTo>
                  <a:lnTo>
                    <a:pt x="2024" y="9847"/>
                  </a:lnTo>
                  <a:lnTo>
                    <a:pt x="1096" y="9847"/>
                  </a:lnTo>
                  <a:cubicBezTo>
                    <a:pt x="881" y="9847"/>
                    <a:pt x="703" y="9668"/>
                    <a:pt x="703" y="9466"/>
                  </a:cubicBezTo>
                  <a:lnTo>
                    <a:pt x="703" y="6561"/>
                  </a:lnTo>
                  <a:close/>
                  <a:moveTo>
                    <a:pt x="8335" y="6858"/>
                  </a:moveTo>
                  <a:lnTo>
                    <a:pt x="8335" y="7049"/>
                  </a:lnTo>
                  <a:cubicBezTo>
                    <a:pt x="8335" y="7239"/>
                    <a:pt x="8501" y="7406"/>
                    <a:pt x="8692" y="7406"/>
                  </a:cubicBezTo>
                  <a:lnTo>
                    <a:pt x="9454" y="7406"/>
                  </a:lnTo>
                  <a:lnTo>
                    <a:pt x="9466" y="9847"/>
                  </a:lnTo>
                  <a:lnTo>
                    <a:pt x="9073" y="9847"/>
                  </a:lnTo>
                  <a:lnTo>
                    <a:pt x="9073" y="7978"/>
                  </a:lnTo>
                  <a:cubicBezTo>
                    <a:pt x="9073" y="7882"/>
                    <a:pt x="8989" y="7799"/>
                    <a:pt x="8894" y="7799"/>
                  </a:cubicBezTo>
                  <a:cubicBezTo>
                    <a:pt x="8787" y="7799"/>
                    <a:pt x="8716" y="7870"/>
                    <a:pt x="8716" y="7978"/>
                  </a:cubicBezTo>
                  <a:lnTo>
                    <a:pt x="8716" y="9847"/>
                  </a:lnTo>
                  <a:lnTo>
                    <a:pt x="3120" y="9847"/>
                  </a:lnTo>
                  <a:lnTo>
                    <a:pt x="3120" y="7406"/>
                  </a:lnTo>
                  <a:lnTo>
                    <a:pt x="3132" y="7406"/>
                  </a:lnTo>
                  <a:cubicBezTo>
                    <a:pt x="3322" y="7406"/>
                    <a:pt x="3489" y="7239"/>
                    <a:pt x="3489" y="7049"/>
                  </a:cubicBezTo>
                  <a:lnTo>
                    <a:pt x="3489" y="6858"/>
                  </a:lnTo>
                  <a:close/>
                  <a:moveTo>
                    <a:pt x="11133" y="6561"/>
                  </a:moveTo>
                  <a:lnTo>
                    <a:pt x="11133" y="9466"/>
                  </a:lnTo>
                  <a:cubicBezTo>
                    <a:pt x="11133" y="9668"/>
                    <a:pt x="10954" y="9847"/>
                    <a:pt x="10752" y="9847"/>
                  </a:cubicBezTo>
                  <a:lnTo>
                    <a:pt x="9811" y="9847"/>
                  </a:lnTo>
                  <a:lnTo>
                    <a:pt x="9811" y="7406"/>
                  </a:lnTo>
                  <a:lnTo>
                    <a:pt x="9823" y="7406"/>
                  </a:lnTo>
                  <a:cubicBezTo>
                    <a:pt x="10025" y="7406"/>
                    <a:pt x="10180" y="7239"/>
                    <a:pt x="10180" y="7049"/>
                  </a:cubicBezTo>
                  <a:lnTo>
                    <a:pt x="10180" y="6858"/>
                  </a:lnTo>
                  <a:lnTo>
                    <a:pt x="10204" y="6858"/>
                  </a:lnTo>
                  <a:cubicBezTo>
                    <a:pt x="10537" y="6858"/>
                    <a:pt x="10871" y="6751"/>
                    <a:pt x="11133" y="6561"/>
                  </a:cubicBezTo>
                  <a:close/>
                  <a:moveTo>
                    <a:pt x="5084" y="0"/>
                  </a:moveTo>
                  <a:cubicBezTo>
                    <a:pt x="4739" y="0"/>
                    <a:pt x="4441" y="238"/>
                    <a:pt x="4358" y="560"/>
                  </a:cubicBezTo>
                  <a:lnTo>
                    <a:pt x="4120" y="1667"/>
                  </a:lnTo>
                  <a:lnTo>
                    <a:pt x="929" y="1667"/>
                  </a:lnTo>
                  <a:cubicBezTo>
                    <a:pt x="417" y="1667"/>
                    <a:pt x="0" y="2084"/>
                    <a:pt x="0" y="2584"/>
                  </a:cubicBezTo>
                  <a:lnTo>
                    <a:pt x="0" y="5191"/>
                  </a:lnTo>
                  <a:cubicBezTo>
                    <a:pt x="0" y="5596"/>
                    <a:pt x="143" y="5953"/>
                    <a:pt x="381" y="6227"/>
                  </a:cubicBezTo>
                  <a:lnTo>
                    <a:pt x="381" y="9466"/>
                  </a:lnTo>
                  <a:cubicBezTo>
                    <a:pt x="381" y="9859"/>
                    <a:pt x="703" y="10192"/>
                    <a:pt x="1107" y="10192"/>
                  </a:cubicBezTo>
                  <a:lnTo>
                    <a:pt x="10763" y="10192"/>
                  </a:lnTo>
                  <a:cubicBezTo>
                    <a:pt x="11168" y="10192"/>
                    <a:pt x="11490" y="9859"/>
                    <a:pt x="11490" y="9466"/>
                  </a:cubicBezTo>
                  <a:lnTo>
                    <a:pt x="11490" y="6227"/>
                  </a:lnTo>
                  <a:cubicBezTo>
                    <a:pt x="11728" y="5953"/>
                    <a:pt x="11871" y="5572"/>
                    <a:pt x="11871" y="5191"/>
                  </a:cubicBezTo>
                  <a:lnTo>
                    <a:pt x="11871" y="2584"/>
                  </a:lnTo>
                  <a:cubicBezTo>
                    <a:pt x="11871" y="2084"/>
                    <a:pt x="11454" y="1667"/>
                    <a:pt x="10942" y="1667"/>
                  </a:cubicBezTo>
                  <a:lnTo>
                    <a:pt x="7739" y="1667"/>
                  </a:lnTo>
                  <a:lnTo>
                    <a:pt x="7501" y="560"/>
                  </a:lnTo>
                  <a:cubicBezTo>
                    <a:pt x="7430" y="215"/>
                    <a:pt x="7132" y="0"/>
                    <a:pt x="6787"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06;p61">
              <a:extLst>
                <a:ext uri="{FF2B5EF4-FFF2-40B4-BE49-F238E27FC236}">
                  <a16:creationId xmlns:a16="http://schemas.microsoft.com/office/drawing/2014/main" xmlns="" id="{43585773-1D37-9C41-9FE7-D4727EC24170}"/>
                </a:ext>
              </a:extLst>
            </p:cNvPr>
            <p:cNvSpPr/>
            <p:nvPr/>
          </p:nvSpPr>
          <p:spPr>
            <a:xfrm>
              <a:off x="1002450" y="4457157"/>
              <a:ext cx="70116" cy="34533"/>
            </a:xfrm>
            <a:custGeom>
              <a:avLst/>
              <a:gdLst/>
              <a:ahLst/>
              <a:cxnLst/>
              <a:rect l="l" t="t" r="r" b="b"/>
              <a:pathLst>
                <a:path w="2203" h="1085" extrusionOk="0">
                  <a:moveTo>
                    <a:pt x="357" y="1"/>
                  </a:moveTo>
                  <a:cubicBezTo>
                    <a:pt x="167" y="1"/>
                    <a:pt x="0" y="168"/>
                    <a:pt x="0" y="358"/>
                  </a:cubicBezTo>
                  <a:lnTo>
                    <a:pt x="0" y="727"/>
                  </a:lnTo>
                  <a:cubicBezTo>
                    <a:pt x="0" y="918"/>
                    <a:pt x="167" y="1084"/>
                    <a:pt x="357" y="1084"/>
                  </a:cubicBezTo>
                  <a:lnTo>
                    <a:pt x="1846" y="1084"/>
                  </a:lnTo>
                  <a:cubicBezTo>
                    <a:pt x="2048" y="1084"/>
                    <a:pt x="2203" y="918"/>
                    <a:pt x="2203" y="727"/>
                  </a:cubicBezTo>
                  <a:lnTo>
                    <a:pt x="2203" y="358"/>
                  </a:lnTo>
                  <a:cubicBezTo>
                    <a:pt x="2203" y="168"/>
                    <a:pt x="2048" y="1"/>
                    <a:pt x="1846" y="1"/>
                  </a:cubicBezTo>
                  <a:lnTo>
                    <a:pt x="1667" y="1"/>
                  </a:lnTo>
                  <a:cubicBezTo>
                    <a:pt x="1584" y="1"/>
                    <a:pt x="1488" y="72"/>
                    <a:pt x="1488" y="179"/>
                  </a:cubicBezTo>
                  <a:cubicBezTo>
                    <a:pt x="1488" y="287"/>
                    <a:pt x="1572" y="358"/>
                    <a:pt x="1667" y="358"/>
                  </a:cubicBezTo>
                  <a:lnTo>
                    <a:pt x="1846" y="358"/>
                  </a:lnTo>
                  <a:cubicBezTo>
                    <a:pt x="1846" y="358"/>
                    <a:pt x="1869" y="358"/>
                    <a:pt x="1869" y="370"/>
                  </a:cubicBezTo>
                  <a:lnTo>
                    <a:pt x="1869" y="739"/>
                  </a:lnTo>
                  <a:cubicBezTo>
                    <a:pt x="1869" y="739"/>
                    <a:pt x="1869" y="763"/>
                    <a:pt x="1846" y="763"/>
                  </a:cubicBezTo>
                  <a:lnTo>
                    <a:pt x="357" y="763"/>
                  </a:lnTo>
                  <a:cubicBezTo>
                    <a:pt x="357" y="763"/>
                    <a:pt x="345" y="763"/>
                    <a:pt x="345" y="739"/>
                  </a:cubicBezTo>
                  <a:lnTo>
                    <a:pt x="345" y="370"/>
                  </a:lnTo>
                  <a:cubicBezTo>
                    <a:pt x="345" y="370"/>
                    <a:pt x="345" y="358"/>
                    <a:pt x="357" y="358"/>
                  </a:cubicBezTo>
                  <a:lnTo>
                    <a:pt x="917" y="358"/>
                  </a:lnTo>
                  <a:cubicBezTo>
                    <a:pt x="1000" y="358"/>
                    <a:pt x="1084" y="287"/>
                    <a:pt x="1084" y="179"/>
                  </a:cubicBezTo>
                  <a:cubicBezTo>
                    <a:pt x="1084" y="72"/>
                    <a:pt x="1012" y="1"/>
                    <a:pt x="917"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4587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15" name="Group 14">
            <a:extLst>
              <a:ext uri="{FF2B5EF4-FFF2-40B4-BE49-F238E27FC236}">
                <a16:creationId xmlns:a16="http://schemas.microsoft.com/office/drawing/2014/main" xmlns="" id="{F3C352FE-6457-DB40-BD29-F966A06EF563}"/>
              </a:ext>
            </a:extLst>
          </p:cNvPr>
          <p:cNvGrpSpPr/>
          <p:nvPr/>
        </p:nvGrpSpPr>
        <p:grpSpPr>
          <a:xfrm>
            <a:off x="-1" y="4720362"/>
            <a:ext cx="9144000" cy="481953"/>
            <a:chOff x="0" y="4497173"/>
            <a:chExt cx="9144000" cy="769723"/>
          </a:xfrm>
        </p:grpSpPr>
        <p:sp>
          <p:nvSpPr>
            <p:cNvPr id="16" name="Rectangle 15">
              <a:extLst>
                <a:ext uri="{FF2B5EF4-FFF2-40B4-BE49-F238E27FC236}">
                  <a16:creationId xmlns:a16="http://schemas.microsoft.com/office/drawing/2014/main" xmlns="" id="{82D6CD3E-4025-3B4B-BE04-DCC1E5702710}"/>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7" name="Google Shape;258;p38">
              <a:extLst>
                <a:ext uri="{FF2B5EF4-FFF2-40B4-BE49-F238E27FC236}">
                  <a16:creationId xmlns:a16="http://schemas.microsoft.com/office/drawing/2014/main" xmlns="" id="{9C6002CD-2E4A-A64D-809C-7E6BA345265B}"/>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sp>
        <p:nvSpPr>
          <p:cNvPr id="18" name="Title 3"/>
          <p:cNvSpPr txBox="1">
            <a:spLocks/>
          </p:cNvSpPr>
          <p:nvPr/>
        </p:nvSpPr>
        <p:spPr>
          <a:xfrm>
            <a:off x="3242973" y="258653"/>
            <a:ext cx="2863538"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Дейност 5 </a:t>
            </a:r>
            <a:r>
              <a:rPr lang="bg-BG" dirty="0">
                <a:solidFill>
                  <a:schemeClr val="tx1"/>
                </a:solidFill>
              </a:rPr>
              <a:t>/ </a:t>
            </a:r>
            <a:r>
              <a:rPr lang="en-US" sz="2000" dirty="0">
                <a:solidFill>
                  <a:schemeClr val="accent4">
                    <a:lumMod val="75000"/>
                  </a:schemeClr>
                </a:solidFill>
              </a:rPr>
              <a:t>Activity</a:t>
            </a:r>
            <a:r>
              <a:rPr lang="bg-BG" sz="2000" dirty="0">
                <a:solidFill>
                  <a:schemeClr val="accent4">
                    <a:lumMod val="75000"/>
                  </a:schemeClr>
                </a:solidFill>
              </a:rPr>
              <a:t> 5</a:t>
            </a:r>
            <a:r>
              <a:rPr lang="bg-BG" dirty="0"/>
              <a:t/>
            </a:r>
            <a:br>
              <a:rPr lang="bg-BG" dirty="0"/>
            </a:br>
            <a:endParaRPr lang="bg-BG" dirty="0"/>
          </a:p>
        </p:txBody>
      </p:sp>
      <p:sp>
        <p:nvSpPr>
          <p:cNvPr id="19" name="Полурамка 27"/>
          <p:cNvSpPr/>
          <p:nvPr/>
        </p:nvSpPr>
        <p:spPr>
          <a:xfrm>
            <a:off x="3013556" y="329045"/>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0" name="Полурамка 28"/>
          <p:cNvSpPr/>
          <p:nvPr/>
        </p:nvSpPr>
        <p:spPr>
          <a:xfrm rot="10800000">
            <a:off x="3493543" y="458421"/>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1" name="Title 3"/>
          <p:cNvSpPr>
            <a:spLocks noGrp="1"/>
          </p:cNvSpPr>
          <p:nvPr>
            <p:ph type="title" idx="3"/>
          </p:nvPr>
        </p:nvSpPr>
        <p:spPr>
          <a:xfrm>
            <a:off x="292540" y="1489046"/>
            <a:ext cx="4162646" cy="806053"/>
          </a:xfrm>
          <a:solidFill>
            <a:schemeClr val="tx2">
              <a:lumMod val="90000"/>
            </a:schemeClr>
          </a:solidFill>
        </p:spPr>
        <p:txBody>
          <a:bodyPr/>
          <a:lstStyle/>
          <a:p>
            <a:r>
              <a:rPr lang="bg-BG" sz="1600" dirty="0">
                <a:solidFill>
                  <a:schemeClr val="accent2">
                    <a:lumMod val="75000"/>
                  </a:schemeClr>
                </a:solidFill>
                <a:latin typeface="+mn-lt"/>
              </a:rPr>
              <a:t>Разработване и прилагане на мерки за смекчаване и адаптация към климатичните промени</a:t>
            </a:r>
          </a:p>
        </p:txBody>
      </p:sp>
      <p:sp>
        <p:nvSpPr>
          <p:cNvPr id="22" name="TextBox 21">
            <a:extLst>
              <a:ext uri="{FF2B5EF4-FFF2-40B4-BE49-F238E27FC236}">
                <a16:creationId xmlns:a16="http://schemas.microsoft.com/office/drawing/2014/main" xmlns="" id="{33676617-8950-3B41-939D-E57BA86065AC}"/>
              </a:ext>
            </a:extLst>
          </p:cNvPr>
          <p:cNvSpPr txBox="1"/>
          <p:nvPr/>
        </p:nvSpPr>
        <p:spPr>
          <a:xfrm>
            <a:off x="-1" y="2286347"/>
            <a:ext cx="4747729" cy="1384995"/>
          </a:xfrm>
          <a:prstGeom prst="rect">
            <a:avLst/>
          </a:prstGeom>
          <a:solidFill>
            <a:schemeClr val="accent1"/>
          </a:solidFill>
        </p:spPr>
        <p:txBody>
          <a:bodyPr wrap="square">
            <a:spAutoFit/>
          </a:bodyPr>
          <a:lstStyle/>
          <a:p>
            <a:pPr algn="ctr"/>
            <a:r>
              <a:rPr lang="bg-BG" dirty="0">
                <a:solidFill>
                  <a:schemeClr val="accent3"/>
                </a:solidFill>
                <a:latin typeface="+mn-lt"/>
                <a:ea typeface="Playfair Display"/>
                <a:cs typeface="Playfair Display"/>
                <a:sym typeface="Montserrat Medium"/>
              </a:rPr>
              <a:t>Включва разработване и въвеждане на 5 иновативни и пилотни мерки в българските общини партньори</a:t>
            </a:r>
            <a:r>
              <a:rPr lang="bg-BG" dirty="0">
                <a:solidFill>
                  <a:schemeClr val="accent3"/>
                </a:solidFill>
                <a:latin typeface="+mn-lt"/>
                <a:ea typeface="Playfair Display"/>
                <a:cs typeface="Playfair Display"/>
              </a:rPr>
              <a:t>, заложени в действащите стратегическите планове и програми на общинско ниво и допринасящи за постигане на национално поставени цели и приоритети за адаптация към климатичните промени.</a:t>
            </a:r>
            <a:endParaRPr lang="bg-BG" dirty="0">
              <a:solidFill>
                <a:schemeClr val="accent3"/>
              </a:solidFill>
              <a:latin typeface="+mn-lt"/>
              <a:ea typeface="Playfair Display"/>
              <a:cs typeface="Playfair Display"/>
              <a:sym typeface="Montserrat Medium"/>
            </a:endParaRPr>
          </a:p>
        </p:txBody>
      </p:sp>
      <p:sp>
        <p:nvSpPr>
          <p:cNvPr id="32" name="Subtitle 9"/>
          <p:cNvSpPr txBox="1">
            <a:spLocks/>
          </p:cNvSpPr>
          <p:nvPr/>
        </p:nvSpPr>
        <p:spPr>
          <a:xfrm>
            <a:off x="5049604" y="1493008"/>
            <a:ext cx="3873358" cy="813496"/>
          </a:xfrm>
          <a:prstGeom prst="rect">
            <a:avLst/>
          </a:prstGeom>
          <a:solidFill>
            <a:schemeClr val="tx2">
              <a:lumMod val="9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600"/>
              <a:buFont typeface="Montserrat Medium"/>
              <a:buNone/>
              <a:defRPr sz="1600" b="0" i="0" u="none" strike="noStrike" cap="none">
                <a:solidFill>
                  <a:srgbClr val="00000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9pPr>
          </a:lstStyle>
          <a:p>
            <a:pPr marL="0" indent="0" algn="ctr"/>
            <a:r>
              <a:rPr lang="en-US" b="1" dirty="0">
                <a:solidFill>
                  <a:schemeClr val="accent5"/>
                </a:solidFill>
                <a:latin typeface="+mn-lt"/>
              </a:rPr>
              <a:t>Development and implementation of measures for mitigation and adaptation to climate change</a:t>
            </a:r>
            <a:endParaRPr lang="bg-BG" dirty="0">
              <a:solidFill>
                <a:schemeClr val="accent5"/>
              </a:solidFill>
              <a:latin typeface="+mn-lt"/>
            </a:endParaRPr>
          </a:p>
        </p:txBody>
      </p:sp>
      <p:sp>
        <p:nvSpPr>
          <p:cNvPr id="33" name="TextBox 32">
            <a:extLst>
              <a:ext uri="{FF2B5EF4-FFF2-40B4-BE49-F238E27FC236}">
                <a16:creationId xmlns:a16="http://schemas.microsoft.com/office/drawing/2014/main" xmlns="" id="{33676617-8950-3B41-939D-E57BA86065AC}"/>
              </a:ext>
            </a:extLst>
          </p:cNvPr>
          <p:cNvSpPr txBox="1"/>
          <p:nvPr/>
        </p:nvSpPr>
        <p:spPr>
          <a:xfrm>
            <a:off x="4810913" y="2306504"/>
            <a:ext cx="4333088" cy="1384995"/>
          </a:xfrm>
          <a:prstGeom prst="rect">
            <a:avLst/>
          </a:prstGeom>
          <a:solidFill>
            <a:schemeClr val="accent1"/>
          </a:solidFill>
        </p:spPr>
        <p:txBody>
          <a:bodyPr wrap="square">
            <a:spAutoFit/>
          </a:bodyPr>
          <a:lstStyle/>
          <a:p>
            <a:pPr algn="ctr"/>
            <a:r>
              <a:rPr lang="bg-BG" dirty="0">
                <a:solidFill>
                  <a:schemeClr val="accent5"/>
                </a:solidFill>
              </a:rPr>
              <a:t>I</a:t>
            </a:r>
            <a:r>
              <a:rPr lang="en-US" dirty="0">
                <a:solidFill>
                  <a:schemeClr val="accent5"/>
                </a:solidFill>
              </a:rPr>
              <a:t>ncludes the development and implementation of 5 innovative and pilot measures in the Bulgarian partner municipalities, set for implementation in the existing strategic plans and programs at municipal level and contributing to the achievement of national goals and priorities</a:t>
            </a:r>
            <a:r>
              <a:rPr lang="bg-BG" dirty="0">
                <a:solidFill>
                  <a:schemeClr val="accent5"/>
                </a:solidFill>
              </a:rPr>
              <a:t> </a:t>
            </a:r>
            <a:r>
              <a:rPr lang="en-US" dirty="0">
                <a:solidFill>
                  <a:schemeClr val="accent5"/>
                </a:solidFill>
              </a:rPr>
              <a:t>for adaptation to climate change</a:t>
            </a:r>
            <a:r>
              <a:rPr lang="bg-BG" dirty="0">
                <a:solidFill>
                  <a:schemeClr val="accent5"/>
                </a:solidFill>
              </a:rPr>
              <a:t>.</a:t>
            </a:r>
            <a:endParaRPr lang="en-US" dirty="0">
              <a:solidFill>
                <a:schemeClr val="accent5"/>
              </a:solidFill>
            </a:endParaRPr>
          </a:p>
        </p:txBody>
      </p:sp>
      <p:sp>
        <p:nvSpPr>
          <p:cNvPr id="37" name="Rectangle 36">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grpSp>
        <p:nvGrpSpPr>
          <p:cNvPr id="14" name="Google Shape;9949;p61">
            <a:extLst>
              <a:ext uri="{FF2B5EF4-FFF2-40B4-BE49-F238E27FC236}">
                <a16:creationId xmlns:a16="http://schemas.microsoft.com/office/drawing/2014/main" xmlns="" id="{FB2A754D-7910-674C-85FF-F5263A97C935}"/>
              </a:ext>
            </a:extLst>
          </p:cNvPr>
          <p:cNvGrpSpPr/>
          <p:nvPr/>
        </p:nvGrpSpPr>
        <p:grpSpPr>
          <a:xfrm>
            <a:off x="8426580" y="3965117"/>
            <a:ext cx="633762" cy="706151"/>
            <a:chOff x="910723" y="1508212"/>
            <a:chExt cx="251660" cy="350166"/>
          </a:xfrm>
        </p:grpSpPr>
        <p:sp>
          <p:nvSpPr>
            <p:cNvPr id="23" name="Google Shape;9950;p61">
              <a:extLst>
                <a:ext uri="{FF2B5EF4-FFF2-40B4-BE49-F238E27FC236}">
                  <a16:creationId xmlns:a16="http://schemas.microsoft.com/office/drawing/2014/main" xmlns="" id="{76291EE6-0853-6F40-9972-E824679A734B}"/>
                </a:ext>
              </a:extLst>
            </p:cNvPr>
            <p:cNvSpPr/>
            <p:nvPr/>
          </p:nvSpPr>
          <p:spPr>
            <a:xfrm>
              <a:off x="910723" y="1508212"/>
              <a:ext cx="251660" cy="350166"/>
            </a:xfrm>
            <a:custGeom>
              <a:avLst/>
              <a:gdLst/>
              <a:ahLst/>
              <a:cxnLst/>
              <a:rect l="l" t="t" r="r" b="b"/>
              <a:pathLst>
                <a:path w="7907" h="11002" extrusionOk="0">
                  <a:moveTo>
                    <a:pt x="3942" y="334"/>
                  </a:moveTo>
                  <a:cubicBezTo>
                    <a:pt x="4132" y="334"/>
                    <a:pt x="4299" y="441"/>
                    <a:pt x="4394" y="608"/>
                  </a:cubicBezTo>
                  <a:cubicBezTo>
                    <a:pt x="4418" y="644"/>
                    <a:pt x="4466" y="679"/>
                    <a:pt x="4525" y="679"/>
                  </a:cubicBezTo>
                  <a:lnTo>
                    <a:pt x="5132" y="679"/>
                  </a:lnTo>
                  <a:cubicBezTo>
                    <a:pt x="5240" y="679"/>
                    <a:pt x="5311" y="763"/>
                    <a:pt x="5311" y="858"/>
                  </a:cubicBezTo>
                  <a:lnTo>
                    <a:pt x="5311" y="1382"/>
                  </a:lnTo>
                  <a:lnTo>
                    <a:pt x="2573" y="1382"/>
                  </a:lnTo>
                  <a:lnTo>
                    <a:pt x="2573" y="858"/>
                  </a:lnTo>
                  <a:cubicBezTo>
                    <a:pt x="2573" y="751"/>
                    <a:pt x="2668" y="679"/>
                    <a:pt x="2751" y="679"/>
                  </a:cubicBezTo>
                  <a:lnTo>
                    <a:pt x="3358" y="679"/>
                  </a:lnTo>
                  <a:cubicBezTo>
                    <a:pt x="3418" y="679"/>
                    <a:pt x="3466" y="644"/>
                    <a:pt x="3501" y="608"/>
                  </a:cubicBezTo>
                  <a:cubicBezTo>
                    <a:pt x="3585" y="441"/>
                    <a:pt x="3763" y="334"/>
                    <a:pt x="3942" y="334"/>
                  </a:cubicBezTo>
                  <a:close/>
                  <a:moveTo>
                    <a:pt x="7240" y="1013"/>
                  </a:moveTo>
                  <a:cubicBezTo>
                    <a:pt x="7442" y="1013"/>
                    <a:pt x="7609" y="1179"/>
                    <a:pt x="7609" y="1370"/>
                  </a:cubicBezTo>
                  <a:lnTo>
                    <a:pt x="7609" y="10323"/>
                  </a:lnTo>
                  <a:lnTo>
                    <a:pt x="7585" y="10323"/>
                  </a:lnTo>
                  <a:cubicBezTo>
                    <a:pt x="7585" y="10514"/>
                    <a:pt x="7430" y="10681"/>
                    <a:pt x="7228" y="10681"/>
                  </a:cubicBezTo>
                  <a:lnTo>
                    <a:pt x="691" y="10681"/>
                  </a:lnTo>
                  <a:cubicBezTo>
                    <a:pt x="501" y="10681"/>
                    <a:pt x="334" y="10514"/>
                    <a:pt x="334" y="10323"/>
                  </a:cubicBezTo>
                  <a:lnTo>
                    <a:pt x="334" y="1370"/>
                  </a:lnTo>
                  <a:cubicBezTo>
                    <a:pt x="334" y="1179"/>
                    <a:pt x="501" y="1013"/>
                    <a:pt x="691" y="1013"/>
                  </a:cubicBezTo>
                  <a:lnTo>
                    <a:pt x="2263" y="1013"/>
                  </a:lnTo>
                  <a:lnTo>
                    <a:pt x="2263" y="1537"/>
                  </a:lnTo>
                  <a:cubicBezTo>
                    <a:pt x="2263" y="1632"/>
                    <a:pt x="2335" y="1703"/>
                    <a:pt x="2418" y="1703"/>
                  </a:cubicBezTo>
                  <a:lnTo>
                    <a:pt x="5525" y="1703"/>
                  </a:lnTo>
                  <a:cubicBezTo>
                    <a:pt x="5609" y="1703"/>
                    <a:pt x="5680" y="1632"/>
                    <a:pt x="5680" y="1537"/>
                  </a:cubicBezTo>
                  <a:lnTo>
                    <a:pt x="5680" y="1013"/>
                  </a:lnTo>
                  <a:close/>
                  <a:moveTo>
                    <a:pt x="3954" y="1"/>
                  </a:moveTo>
                  <a:cubicBezTo>
                    <a:pt x="3692" y="1"/>
                    <a:pt x="3442" y="144"/>
                    <a:pt x="3275" y="346"/>
                  </a:cubicBezTo>
                  <a:lnTo>
                    <a:pt x="2751" y="346"/>
                  </a:lnTo>
                  <a:cubicBezTo>
                    <a:pt x="2525" y="346"/>
                    <a:pt x="2335" y="501"/>
                    <a:pt x="2275" y="691"/>
                  </a:cubicBezTo>
                  <a:lnTo>
                    <a:pt x="680" y="691"/>
                  </a:lnTo>
                  <a:cubicBezTo>
                    <a:pt x="310" y="691"/>
                    <a:pt x="1" y="989"/>
                    <a:pt x="1" y="1382"/>
                  </a:cubicBezTo>
                  <a:lnTo>
                    <a:pt x="1" y="10323"/>
                  </a:lnTo>
                  <a:cubicBezTo>
                    <a:pt x="1" y="10692"/>
                    <a:pt x="299" y="11002"/>
                    <a:pt x="680" y="11002"/>
                  </a:cubicBezTo>
                  <a:lnTo>
                    <a:pt x="7216" y="11002"/>
                  </a:lnTo>
                  <a:cubicBezTo>
                    <a:pt x="7585" y="11002"/>
                    <a:pt x="7907" y="10704"/>
                    <a:pt x="7907" y="10323"/>
                  </a:cubicBezTo>
                  <a:lnTo>
                    <a:pt x="7907" y="1382"/>
                  </a:lnTo>
                  <a:cubicBezTo>
                    <a:pt x="7907" y="989"/>
                    <a:pt x="7609" y="691"/>
                    <a:pt x="7228" y="691"/>
                  </a:cubicBezTo>
                  <a:lnTo>
                    <a:pt x="5644" y="691"/>
                  </a:lnTo>
                  <a:cubicBezTo>
                    <a:pt x="5561" y="501"/>
                    <a:pt x="5383" y="346"/>
                    <a:pt x="5168" y="346"/>
                  </a:cubicBezTo>
                  <a:lnTo>
                    <a:pt x="4644" y="346"/>
                  </a:lnTo>
                  <a:cubicBezTo>
                    <a:pt x="4478" y="144"/>
                    <a:pt x="4228" y="1"/>
                    <a:pt x="3954"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951;p61">
              <a:extLst>
                <a:ext uri="{FF2B5EF4-FFF2-40B4-BE49-F238E27FC236}">
                  <a16:creationId xmlns:a16="http://schemas.microsoft.com/office/drawing/2014/main" xmlns="" id="{3D63FDB0-E964-734A-B9CC-D73082B74CCF}"/>
                </a:ext>
              </a:extLst>
            </p:cNvPr>
            <p:cNvSpPr/>
            <p:nvPr/>
          </p:nvSpPr>
          <p:spPr>
            <a:xfrm>
              <a:off x="1031604" y="1530205"/>
              <a:ext cx="10280" cy="10248"/>
            </a:xfrm>
            <a:custGeom>
              <a:avLst/>
              <a:gdLst/>
              <a:ahLst/>
              <a:cxnLst/>
              <a:rect l="l" t="t" r="r" b="b"/>
              <a:pathLst>
                <a:path w="323" h="322" extrusionOk="0">
                  <a:moveTo>
                    <a:pt x="156" y="0"/>
                  </a:moveTo>
                  <a:cubicBezTo>
                    <a:pt x="72" y="0"/>
                    <a:pt x="1" y="72"/>
                    <a:pt x="1" y="167"/>
                  </a:cubicBezTo>
                  <a:cubicBezTo>
                    <a:pt x="1" y="250"/>
                    <a:pt x="72" y="322"/>
                    <a:pt x="156" y="322"/>
                  </a:cubicBezTo>
                  <a:cubicBezTo>
                    <a:pt x="251" y="322"/>
                    <a:pt x="322" y="250"/>
                    <a:pt x="322" y="167"/>
                  </a:cubicBezTo>
                  <a:cubicBezTo>
                    <a:pt x="322" y="72"/>
                    <a:pt x="251" y="0"/>
                    <a:pt x="156"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952;p61">
              <a:extLst>
                <a:ext uri="{FF2B5EF4-FFF2-40B4-BE49-F238E27FC236}">
                  <a16:creationId xmlns:a16="http://schemas.microsoft.com/office/drawing/2014/main" xmlns="" id="{7D3FB232-C879-3243-B059-250968CC21E5}"/>
                </a:ext>
              </a:extLst>
            </p:cNvPr>
            <p:cNvSpPr/>
            <p:nvPr/>
          </p:nvSpPr>
          <p:spPr>
            <a:xfrm>
              <a:off x="932334" y="1551784"/>
              <a:ext cx="208088" cy="273653"/>
            </a:xfrm>
            <a:custGeom>
              <a:avLst/>
              <a:gdLst/>
              <a:ahLst/>
              <a:cxnLst/>
              <a:rect l="l" t="t" r="r" b="b"/>
              <a:pathLst>
                <a:path w="6538" h="8598" extrusionOk="0">
                  <a:moveTo>
                    <a:pt x="167" y="1"/>
                  </a:moveTo>
                  <a:cubicBezTo>
                    <a:pt x="72" y="1"/>
                    <a:pt x="1" y="84"/>
                    <a:pt x="1" y="168"/>
                  </a:cubicBezTo>
                  <a:lnTo>
                    <a:pt x="1" y="8430"/>
                  </a:lnTo>
                  <a:cubicBezTo>
                    <a:pt x="1" y="8526"/>
                    <a:pt x="72" y="8597"/>
                    <a:pt x="167" y="8597"/>
                  </a:cubicBezTo>
                  <a:lnTo>
                    <a:pt x="6358" y="8597"/>
                  </a:lnTo>
                  <a:cubicBezTo>
                    <a:pt x="6442" y="8597"/>
                    <a:pt x="6525" y="8526"/>
                    <a:pt x="6525" y="8430"/>
                  </a:cubicBezTo>
                  <a:lnTo>
                    <a:pt x="6525" y="168"/>
                  </a:lnTo>
                  <a:cubicBezTo>
                    <a:pt x="6537" y="84"/>
                    <a:pt x="6466" y="13"/>
                    <a:pt x="6370" y="13"/>
                  </a:cubicBezTo>
                  <a:lnTo>
                    <a:pt x="5513" y="13"/>
                  </a:lnTo>
                  <a:cubicBezTo>
                    <a:pt x="5418" y="13"/>
                    <a:pt x="5346" y="84"/>
                    <a:pt x="5346" y="168"/>
                  </a:cubicBezTo>
                  <a:cubicBezTo>
                    <a:pt x="5346" y="263"/>
                    <a:pt x="5418" y="334"/>
                    <a:pt x="5513" y="334"/>
                  </a:cubicBezTo>
                  <a:lnTo>
                    <a:pt x="6204" y="334"/>
                  </a:lnTo>
                  <a:lnTo>
                    <a:pt x="6204" y="8264"/>
                  </a:lnTo>
                  <a:lnTo>
                    <a:pt x="334" y="8264"/>
                  </a:lnTo>
                  <a:lnTo>
                    <a:pt x="334" y="334"/>
                  </a:lnTo>
                  <a:lnTo>
                    <a:pt x="1024" y="334"/>
                  </a:lnTo>
                  <a:cubicBezTo>
                    <a:pt x="1120" y="334"/>
                    <a:pt x="1191" y="263"/>
                    <a:pt x="1191" y="168"/>
                  </a:cubicBezTo>
                  <a:cubicBezTo>
                    <a:pt x="1191" y="84"/>
                    <a:pt x="1120" y="1"/>
                    <a:pt x="1024"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3;p61">
              <a:extLst>
                <a:ext uri="{FF2B5EF4-FFF2-40B4-BE49-F238E27FC236}">
                  <a16:creationId xmlns:a16="http://schemas.microsoft.com/office/drawing/2014/main" xmlns="" id="{9D10EBCB-13B3-4C45-841D-AA5377494EAD}"/>
                </a:ext>
              </a:extLst>
            </p:cNvPr>
            <p:cNvSpPr/>
            <p:nvPr/>
          </p:nvSpPr>
          <p:spPr>
            <a:xfrm>
              <a:off x="965689" y="1661302"/>
              <a:ext cx="32241" cy="32241"/>
            </a:xfrm>
            <a:custGeom>
              <a:avLst/>
              <a:gdLst/>
              <a:ahLst/>
              <a:cxnLst/>
              <a:rect l="l" t="t" r="r" b="b"/>
              <a:pathLst>
                <a:path w="1013" h="1013" extrusionOk="0">
                  <a:moveTo>
                    <a:pt x="500" y="346"/>
                  </a:moveTo>
                  <a:cubicBezTo>
                    <a:pt x="608" y="346"/>
                    <a:pt x="679" y="441"/>
                    <a:pt x="679" y="525"/>
                  </a:cubicBezTo>
                  <a:cubicBezTo>
                    <a:pt x="703" y="620"/>
                    <a:pt x="608" y="703"/>
                    <a:pt x="500" y="703"/>
                  </a:cubicBezTo>
                  <a:cubicBezTo>
                    <a:pt x="405" y="703"/>
                    <a:pt x="322" y="620"/>
                    <a:pt x="322" y="525"/>
                  </a:cubicBezTo>
                  <a:cubicBezTo>
                    <a:pt x="322" y="417"/>
                    <a:pt x="417" y="346"/>
                    <a:pt x="500" y="346"/>
                  </a:cubicBezTo>
                  <a:close/>
                  <a:moveTo>
                    <a:pt x="500" y="1"/>
                  </a:moveTo>
                  <a:cubicBezTo>
                    <a:pt x="227" y="1"/>
                    <a:pt x="0" y="227"/>
                    <a:pt x="0" y="513"/>
                  </a:cubicBezTo>
                  <a:cubicBezTo>
                    <a:pt x="0" y="787"/>
                    <a:pt x="227" y="1013"/>
                    <a:pt x="500" y="1013"/>
                  </a:cubicBezTo>
                  <a:cubicBezTo>
                    <a:pt x="786" y="1013"/>
                    <a:pt x="1012" y="787"/>
                    <a:pt x="1012" y="513"/>
                  </a:cubicBezTo>
                  <a:cubicBezTo>
                    <a:pt x="1012" y="227"/>
                    <a:pt x="786" y="1"/>
                    <a:pt x="500"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54;p61">
              <a:extLst>
                <a:ext uri="{FF2B5EF4-FFF2-40B4-BE49-F238E27FC236}">
                  <a16:creationId xmlns:a16="http://schemas.microsoft.com/office/drawing/2014/main" xmlns="" id="{FE61A6B7-00BC-4C4E-85DD-4022FD144832}"/>
                </a:ext>
              </a:extLst>
            </p:cNvPr>
            <p:cNvSpPr/>
            <p:nvPr/>
          </p:nvSpPr>
          <p:spPr>
            <a:xfrm>
              <a:off x="965689" y="1710571"/>
              <a:ext cx="32241" cy="32241"/>
            </a:xfrm>
            <a:custGeom>
              <a:avLst/>
              <a:gdLst/>
              <a:ahLst/>
              <a:cxnLst/>
              <a:rect l="l" t="t" r="r" b="b"/>
              <a:pathLst>
                <a:path w="1013" h="1013" extrusionOk="0">
                  <a:moveTo>
                    <a:pt x="500" y="346"/>
                  </a:moveTo>
                  <a:cubicBezTo>
                    <a:pt x="608" y="346"/>
                    <a:pt x="679" y="441"/>
                    <a:pt x="679" y="524"/>
                  </a:cubicBezTo>
                  <a:cubicBezTo>
                    <a:pt x="679" y="608"/>
                    <a:pt x="608" y="703"/>
                    <a:pt x="500" y="703"/>
                  </a:cubicBezTo>
                  <a:cubicBezTo>
                    <a:pt x="405" y="703"/>
                    <a:pt x="322" y="608"/>
                    <a:pt x="322" y="524"/>
                  </a:cubicBezTo>
                  <a:cubicBezTo>
                    <a:pt x="322" y="441"/>
                    <a:pt x="417" y="346"/>
                    <a:pt x="500" y="346"/>
                  </a:cubicBezTo>
                  <a:close/>
                  <a:moveTo>
                    <a:pt x="500" y="1"/>
                  </a:moveTo>
                  <a:cubicBezTo>
                    <a:pt x="227" y="1"/>
                    <a:pt x="0" y="227"/>
                    <a:pt x="0" y="513"/>
                  </a:cubicBezTo>
                  <a:cubicBezTo>
                    <a:pt x="0" y="786"/>
                    <a:pt x="227" y="1013"/>
                    <a:pt x="500" y="1013"/>
                  </a:cubicBezTo>
                  <a:cubicBezTo>
                    <a:pt x="786" y="1013"/>
                    <a:pt x="1012" y="786"/>
                    <a:pt x="1012" y="513"/>
                  </a:cubicBezTo>
                  <a:cubicBezTo>
                    <a:pt x="1012" y="227"/>
                    <a:pt x="786" y="1"/>
                    <a:pt x="500"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55;p61">
              <a:extLst>
                <a:ext uri="{FF2B5EF4-FFF2-40B4-BE49-F238E27FC236}">
                  <a16:creationId xmlns:a16="http://schemas.microsoft.com/office/drawing/2014/main" xmlns="" id="{B72DD770-4084-1E46-87F5-13E4A21EF9A2}"/>
                </a:ext>
              </a:extLst>
            </p:cNvPr>
            <p:cNvSpPr/>
            <p:nvPr/>
          </p:nvSpPr>
          <p:spPr>
            <a:xfrm>
              <a:off x="965689" y="1760604"/>
              <a:ext cx="32241" cy="31859"/>
            </a:xfrm>
            <a:custGeom>
              <a:avLst/>
              <a:gdLst/>
              <a:ahLst/>
              <a:cxnLst/>
              <a:rect l="l" t="t" r="r" b="b"/>
              <a:pathLst>
                <a:path w="1013" h="1001" extrusionOk="0">
                  <a:moveTo>
                    <a:pt x="500" y="322"/>
                  </a:moveTo>
                  <a:cubicBezTo>
                    <a:pt x="608" y="322"/>
                    <a:pt x="679" y="417"/>
                    <a:pt x="679" y="500"/>
                  </a:cubicBezTo>
                  <a:cubicBezTo>
                    <a:pt x="703" y="596"/>
                    <a:pt x="608" y="679"/>
                    <a:pt x="500" y="679"/>
                  </a:cubicBezTo>
                  <a:cubicBezTo>
                    <a:pt x="405" y="679"/>
                    <a:pt x="322" y="584"/>
                    <a:pt x="322" y="500"/>
                  </a:cubicBezTo>
                  <a:cubicBezTo>
                    <a:pt x="322" y="393"/>
                    <a:pt x="417" y="322"/>
                    <a:pt x="500" y="322"/>
                  </a:cubicBezTo>
                  <a:close/>
                  <a:moveTo>
                    <a:pt x="500" y="0"/>
                  </a:moveTo>
                  <a:cubicBezTo>
                    <a:pt x="227" y="0"/>
                    <a:pt x="0" y="215"/>
                    <a:pt x="0" y="500"/>
                  </a:cubicBezTo>
                  <a:cubicBezTo>
                    <a:pt x="0" y="786"/>
                    <a:pt x="227" y="1000"/>
                    <a:pt x="500" y="1000"/>
                  </a:cubicBezTo>
                  <a:cubicBezTo>
                    <a:pt x="786" y="1000"/>
                    <a:pt x="1012" y="786"/>
                    <a:pt x="1012" y="500"/>
                  </a:cubicBezTo>
                  <a:cubicBezTo>
                    <a:pt x="1012" y="215"/>
                    <a:pt x="786" y="0"/>
                    <a:pt x="500"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56;p61">
              <a:extLst>
                <a:ext uri="{FF2B5EF4-FFF2-40B4-BE49-F238E27FC236}">
                  <a16:creationId xmlns:a16="http://schemas.microsoft.com/office/drawing/2014/main" xmlns="" id="{CCDC3D11-1431-5A47-82CB-7FB9E55CB870}"/>
                </a:ext>
              </a:extLst>
            </p:cNvPr>
            <p:cNvSpPr/>
            <p:nvPr/>
          </p:nvSpPr>
          <p:spPr>
            <a:xfrm>
              <a:off x="1009643" y="1661302"/>
              <a:ext cx="59899" cy="10662"/>
            </a:xfrm>
            <a:custGeom>
              <a:avLst/>
              <a:gdLst/>
              <a:ahLst/>
              <a:cxnLst/>
              <a:rect l="l" t="t" r="r" b="b"/>
              <a:pathLst>
                <a:path w="1882" h="335" extrusionOk="0">
                  <a:moveTo>
                    <a:pt x="167" y="1"/>
                  </a:moveTo>
                  <a:cubicBezTo>
                    <a:pt x="72" y="1"/>
                    <a:pt x="0" y="72"/>
                    <a:pt x="0" y="167"/>
                  </a:cubicBezTo>
                  <a:cubicBezTo>
                    <a:pt x="0" y="263"/>
                    <a:pt x="72" y="334"/>
                    <a:pt x="167" y="334"/>
                  </a:cubicBezTo>
                  <a:lnTo>
                    <a:pt x="1715" y="334"/>
                  </a:lnTo>
                  <a:cubicBezTo>
                    <a:pt x="1798" y="334"/>
                    <a:pt x="1882" y="263"/>
                    <a:pt x="1882" y="167"/>
                  </a:cubicBezTo>
                  <a:cubicBezTo>
                    <a:pt x="1882" y="72"/>
                    <a:pt x="1798" y="1"/>
                    <a:pt x="1715"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57;p61">
              <a:extLst>
                <a:ext uri="{FF2B5EF4-FFF2-40B4-BE49-F238E27FC236}">
                  <a16:creationId xmlns:a16="http://schemas.microsoft.com/office/drawing/2014/main" xmlns="" id="{E641A573-97F1-C948-A99C-26A4A7CC45B8}"/>
                </a:ext>
              </a:extLst>
            </p:cNvPr>
            <p:cNvSpPr/>
            <p:nvPr/>
          </p:nvSpPr>
          <p:spPr>
            <a:xfrm>
              <a:off x="1009643" y="1683677"/>
              <a:ext cx="98188" cy="10630"/>
            </a:xfrm>
            <a:custGeom>
              <a:avLst/>
              <a:gdLst/>
              <a:ahLst/>
              <a:cxnLst/>
              <a:rect l="l" t="t" r="r" b="b"/>
              <a:pathLst>
                <a:path w="3085" h="334" extrusionOk="0">
                  <a:moveTo>
                    <a:pt x="167" y="0"/>
                  </a:moveTo>
                  <a:cubicBezTo>
                    <a:pt x="72" y="0"/>
                    <a:pt x="0" y="72"/>
                    <a:pt x="0" y="167"/>
                  </a:cubicBezTo>
                  <a:cubicBezTo>
                    <a:pt x="0" y="250"/>
                    <a:pt x="72" y="334"/>
                    <a:pt x="167" y="334"/>
                  </a:cubicBezTo>
                  <a:lnTo>
                    <a:pt x="2917" y="334"/>
                  </a:lnTo>
                  <a:cubicBezTo>
                    <a:pt x="3013" y="334"/>
                    <a:pt x="3084" y="250"/>
                    <a:pt x="3084" y="167"/>
                  </a:cubicBezTo>
                  <a:cubicBezTo>
                    <a:pt x="3084" y="72"/>
                    <a:pt x="3013" y="0"/>
                    <a:pt x="2917"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58;p61">
              <a:extLst>
                <a:ext uri="{FF2B5EF4-FFF2-40B4-BE49-F238E27FC236}">
                  <a16:creationId xmlns:a16="http://schemas.microsoft.com/office/drawing/2014/main" xmlns="" id="{683196B7-2B9D-3647-A4A7-ECE350ED3394}"/>
                </a:ext>
              </a:extLst>
            </p:cNvPr>
            <p:cNvSpPr/>
            <p:nvPr/>
          </p:nvSpPr>
          <p:spPr>
            <a:xfrm>
              <a:off x="1009643" y="1710571"/>
              <a:ext cx="59899" cy="10630"/>
            </a:xfrm>
            <a:custGeom>
              <a:avLst/>
              <a:gdLst/>
              <a:ahLst/>
              <a:cxnLst/>
              <a:rect l="l" t="t" r="r" b="b"/>
              <a:pathLst>
                <a:path w="1882" h="334" extrusionOk="0">
                  <a:moveTo>
                    <a:pt x="167" y="1"/>
                  </a:moveTo>
                  <a:cubicBezTo>
                    <a:pt x="72" y="1"/>
                    <a:pt x="0" y="84"/>
                    <a:pt x="0" y="167"/>
                  </a:cubicBezTo>
                  <a:cubicBezTo>
                    <a:pt x="0" y="263"/>
                    <a:pt x="72" y="334"/>
                    <a:pt x="167" y="334"/>
                  </a:cubicBezTo>
                  <a:lnTo>
                    <a:pt x="1715" y="334"/>
                  </a:lnTo>
                  <a:cubicBezTo>
                    <a:pt x="1798" y="334"/>
                    <a:pt x="1882" y="263"/>
                    <a:pt x="1882" y="167"/>
                  </a:cubicBezTo>
                  <a:cubicBezTo>
                    <a:pt x="1882" y="84"/>
                    <a:pt x="1798" y="1"/>
                    <a:pt x="1715"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59;p61">
              <a:extLst>
                <a:ext uri="{FF2B5EF4-FFF2-40B4-BE49-F238E27FC236}">
                  <a16:creationId xmlns:a16="http://schemas.microsoft.com/office/drawing/2014/main" xmlns="" id="{6C51DCB4-7867-A24A-AB01-039E9128F746}"/>
                </a:ext>
              </a:extLst>
            </p:cNvPr>
            <p:cNvSpPr/>
            <p:nvPr/>
          </p:nvSpPr>
          <p:spPr>
            <a:xfrm>
              <a:off x="1009643" y="1732946"/>
              <a:ext cx="98188" cy="10630"/>
            </a:xfrm>
            <a:custGeom>
              <a:avLst/>
              <a:gdLst/>
              <a:ahLst/>
              <a:cxnLst/>
              <a:rect l="l" t="t" r="r" b="b"/>
              <a:pathLst>
                <a:path w="3085" h="334" extrusionOk="0">
                  <a:moveTo>
                    <a:pt x="167" y="0"/>
                  </a:moveTo>
                  <a:cubicBezTo>
                    <a:pt x="72" y="0"/>
                    <a:pt x="0" y="71"/>
                    <a:pt x="0" y="167"/>
                  </a:cubicBezTo>
                  <a:cubicBezTo>
                    <a:pt x="0" y="250"/>
                    <a:pt x="72" y="333"/>
                    <a:pt x="167" y="333"/>
                  </a:cubicBezTo>
                  <a:lnTo>
                    <a:pt x="2917" y="333"/>
                  </a:lnTo>
                  <a:cubicBezTo>
                    <a:pt x="3013" y="333"/>
                    <a:pt x="3084" y="250"/>
                    <a:pt x="3084" y="167"/>
                  </a:cubicBezTo>
                  <a:cubicBezTo>
                    <a:pt x="3084" y="71"/>
                    <a:pt x="3013" y="0"/>
                    <a:pt x="2917"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60;p61">
              <a:extLst>
                <a:ext uri="{FF2B5EF4-FFF2-40B4-BE49-F238E27FC236}">
                  <a16:creationId xmlns:a16="http://schemas.microsoft.com/office/drawing/2014/main" xmlns="" id="{446B9022-482F-514B-8364-1BAC20FDE3D4}"/>
                </a:ext>
              </a:extLst>
            </p:cNvPr>
            <p:cNvSpPr/>
            <p:nvPr/>
          </p:nvSpPr>
          <p:spPr>
            <a:xfrm>
              <a:off x="1009643" y="1760604"/>
              <a:ext cx="59899" cy="10248"/>
            </a:xfrm>
            <a:custGeom>
              <a:avLst/>
              <a:gdLst/>
              <a:ahLst/>
              <a:cxnLst/>
              <a:rect l="l" t="t" r="r" b="b"/>
              <a:pathLst>
                <a:path w="1882" h="322" extrusionOk="0">
                  <a:moveTo>
                    <a:pt x="167" y="0"/>
                  </a:moveTo>
                  <a:cubicBezTo>
                    <a:pt x="72" y="0"/>
                    <a:pt x="0" y="72"/>
                    <a:pt x="0" y="155"/>
                  </a:cubicBezTo>
                  <a:cubicBezTo>
                    <a:pt x="0" y="250"/>
                    <a:pt x="72" y="322"/>
                    <a:pt x="167" y="322"/>
                  </a:cubicBezTo>
                  <a:lnTo>
                    <a:pt x="1715" y="322"/>
                  </a:lnTo>
                  <a:cubicBezTo>
                    <a:pt x="1798" y="322"/>
                    <a:pt x="1882" y="250"/>
                    <a:pt x="1882" y="155"/>
                  </a:cubicBezTo>
                  <a:cubicBezTo>
                    <a:pt x="1882" y="72"/>
                    <a:pt x="1798" y="0"/>
                    <a:pt x="1715"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61;p61">
              <a:extLst>
                <a:ext uri="{FF2B5EF4-FFF2-40B4-BE49-F238E27FC236}">
                  <a16:creationId xmlns:a16="http://schemas.microsoft.com/office/drawing/2014/main" xmlns="" id="{3EC13A98-8A55-D142-A5EF-3B7DA807ADCB}"/>
                </a:ext>
              </a:extLst>
            </p:cNvPr>
            <p:cNvSpPr/>
            <p:nvPr/>
          </p:nvSpPr>
          <p:spPr>
            <a:xfrm>
              <a:off x="1009643" y="1782183"/>
              <a:ext cx="98188" cy="10662"/>
            </a:xfrm>
            <a:custGeom>
              <a:avLst/>
              <a:gdLst/>
              <a:ahLst/>
              <a:cxnLst/>
              <a:rect l="l" t="t" r="r" b="b"/>
              <a:pathLst>
                <a:path w="3085" h="335" extrusionOk="0">
                  <a:moveTo>
                    <a:pt x="167" y="1"/>
                  </a:moveTo>
                  <a:cubicBezTo>
                    <a:pt x="72" y="1"/>
                    <a:pt x="0" y="72"/>
                    <a:pt x="0" y="168"/>
                  </a:cubicBezTo>
                  <a:cubicBezTo>
                    <a:pt x="0" y="251"/>
                    <a:pt x="72" y="334"/>
                    <a:pt x="167" y="334"/>
                  </a:cubicBezTo>
                  <a:lnTo>
                    <a:pt x="2917" y="334"/>
                  </a:lnTo>
                  <a:cubicBezTo>
                    <a:pt x="3013" y="334"/>
                    <a:pt x="3084" y="251"/>
                    <a:pt x="3084" y="168"/>
                  </a:cubicBezTo>
                  <a:cubicBezTo>
                    <a:pt x="3084" y="72"/>
                    <a:pt x="3013" y="1"/>
                    <a:pt x="2917"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62;p61">
              <a:extLst>
                <a:ext uri="{FF2B5EF4-FFF2-40B4-BE49-F238E27FC236}">
                  <a16:creationId xmlns:a16="http://schemas.microsoft.com/office/drawing/2014/main" xmlns="" id="{B368AE4C-9033-8648-B6D1-DCB7B7C1994B}"/>
                </a:ext>
              </a:extLst>
            </p:cNvPr>
            <p:cNvSpPr/>
            <p:nvPr/>
          </p:nvSpPr>
          <p:spPr>
            <a:xfrm>
              <a:off x="1009643" y="1579473"/>
              <a:ext cx="98188" cy="10630"/>
            </a:xfrm>
            <a:custGeom>
              <a:avLst/>
              <a:gdLst/>
              <a:ahLst/>
              <a:cxnLst/>
              <a:rect l="l" t="t" r="r" b="b"/>
              <a:pathLst>
                <a:path w="3085" h="334" extrusionOk="0">
                  <a:moveTo>
                    <a:pt x="167" y="0"/>
                  </a:moveTo>
                  <a:cubicBezTo>
                    <a:pt x="72" y="0"/>
                    <a:pt x="0" y="71"/>
                    <a:pt x="0" y="167"/>
                  </a:cubicBezTo>
                  <a:cubicBezTo>
                    <a:pt x="0" y="250"/>
                    <a:pt x="72" y="333"/>
                    <a:pt x="167" y="333"/>
                  </a:cubicBezTo>
                  <a:lnTo>
                    <a:pt x="2917" y="333"/>
                  </a:lnTo>
                  <a:cubicBezTo>
                    <a:pt x="3013" y="333"/>
                    <a:pt x="3084" y="250"/>
                    <a:pt x="3084" y="167"/>
                  </a:cubicBezTo>
                  <a:cubicBezTo>
                    <a:pt x="3084" y="71"/>
                    <a:pt x="3013" y="0"/>
                    <a:pt x="2917"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63;p61">
              <a:extLst>
                <a:ext uri="{FF2B5EF4-FFF2-40B4-BE49-F238E27FC236}">
                  <a16:creationId xmlns:a16="http://schemas.microsoft.com/office/drawing/2014/main" xmlns="" id="{A91A0A95-CB33-E04B-9169-A7B1D02219AD}"/>
                </a:ext>
              </a:extLst>
            </p:cNvPr>
            <p:cNvSpPr/>
            <p:nvPr/>
          </p:nvSpPr>
          <p:spPr>
            <a:xfrm>
              <a:off x="965689" y="1628711"/>
              <a:ext cx="142142" cy="10662"/>
            </a:xfrm>
            <a:custGeom>
              <a:avLst/>
              <a:gdLst/>
              <a:ahLst/>
              <a:cxnLst/>
              <a:rect l="l" t="t" r="r" b="b"/>
              <a:pathLst>
                <a:path w="4466" h="335" extrusionOk="0">
                  <a:moveTo>
                    <a:pt x="155" y="1"/>
                  </a:moveTo>
                  <a:cubicBezTo>
                    <a:pt x="72" y="1"/>
                    <a:pt x="0" y="72"/>
                    <a:pt x="0" y="168"/>
                  </a:cubicBezTo>
                  <a:cubicBezTo>
                    <a:pt x="0" y="251"/>
                    <a:pt x="72" y="334"/>
                    <a:pt x="155" y="334"/>
                  </a:cubicBezTo>
                  <a:lnTo>
                    <a:pt x="4298" y="334"/>
                  </a:lnTo>
                  <a:cubicBezTo>
                    <a:pt x="4394" y="334"/>
                    <a:pt x="4465" y="251"/>
                    <a:pt x="4465" y="168"/>
                  </a:cubicBezTo>
                  <a:cubicBezTo>
                    <a:pt x="4465" y="72"/>
                    <a:pt x="4394" y="1"/>
                    <a:pt x="4298"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64;p61">
              <a:extLst>
                <a:ext uri="{FF2B5EF4-FFF2-40B4-BE49-F238E27FC236}">
                  <a16:creationId xmlns:a16="http://schemas.microsoft.com/office/drawing/2014/main" xmlns="" id="{EEE6DD27-D819-AB4D-8ED9-4234AB6074E6}"/>
                </a:ext>
              </a:extLst>
            </p:cNvPr>
            <p:cNvSpPr/>
            <p:nvPr/>
          </p:nvSpPr>
          <p:spPr>
            <a:xfrm>
              <a:off x="1009643" y="1601434"/>
              <a:ext cx="26926" cy="10280"/>
            </a:xfrm>
            <a:custGeom>
              <a:avLst/>
              <a:gdLst/>
              <a:ahLst/>
              <a:cxnLst/>
              <a:rect l="l" t="t" r="r" b="b"/>
              <a:pathLst>
                <a:path w="846" h="323" extrusionOk="0">
                  <a:moveTo>
                    <a:pt x="167" y="1"/>
                  </a:moveTo>
                  <a:cubicBezTo>
                    <a:pt x="72" y="1"/>
                    <a:pt x="0" y="72"/>
                    <a:pt x="0" y="155"/>
                  </a:cubicBezTo>
                  <a:cubicBezTo>
                    <a:pt x="0" y="251"/>
                    <a:pt x="72" y="322"/>
                    <a:pt x="167" y="322"/>
                  </a:cubicBezTo>
                  <a:lnTo>
                    <a:pt x="691" y="322"/>
                  </a:lnTo>
                  <a:cubicBezTo>
                    <a:pt x="774" y="322"/>
                    <a:pt x="846" y="251"/>
                    <a:pt x="846" y="155"/>
                  </a:cubicBezTo>
                  <a:cubicBezTo>
                    <a:pt x="846" y="72"/>
                    <a:pt x="762" y="1"/>
                    <a:pt x="691"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65;p61">
              <a:extLst>
                <a:ext uri="{FF2B5EF4-FFF2-40B4-BE49-F238E27FC236}">
                  <a16:creationId xmlns:a16="http://schemas.microsoft.com/office/drawing/2014/main" xmlns="" id="{681F4674-040D-3444-83CE-8ED7238E1617}"/>
                </a:ext>
              </a:extLst>
            </p:cNvPr>
            <p:cNvSpPr/>
            <p:nvPr/>
          </p:nvSpPr>
          <p:spPr>
            <a:xfrm>
              <a:off x="1047550" y="1601434"/>
              <a:ext cx="26926" cy="10280"/>
            </a:xfrm>
            <a:custGeom>
              <a:avLst/>
              <a:gdLst/>
              <a:ahLst/>
              <a:cxnLst/>
              <a:rect l="l" t="t" r="r" b="b"/>
              <a:pathLst>
                <a:path w="846" h="323" extrusionOk="0">
                  <a:moveTo>
                    <a:pt x="167" y="1"/>
                  </a:moveTo>
                  <a:cubicBezTo>
                    <a:pt x="71" y="1"/>
                    <a:pt x="0" y="72"/>
                    <a:pt x="0" y="155"/>
                  </a:cubicBezTo>
                  <a:cubicBezTo>
                    <a:pt x="0" y="251"/>
                    <a:pt x="71" y="322"/>
                    <a:pt x="167" y="322"/>
                  </a:cubicBezTo>
                  <a:lnTo>
                    <a:pt x="691" y="322"/>
                  </a:lnTo>
                  <a:cubicBezTo>
                    <a:pt x="774" y="322"/>
                    <a:pt x="845" y="251"/>
                    <a:pt x="845" y="155"/>
                  </a:cubicBezTo>
                  <a:cubicBezTo>
                    <a:pt x="845" y="72"/>
                    <a:pt x="774" y="1"/>
                    <a:pt x="691"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66;p61">
              <a:extLst>
                <a:ext uri="{FF2B5EF4-FFF2-40B4-BE49-F238E27FC236}">
                  <a16:creationId xmlns:a16="http://schemas.microsoft.com/office/drawing/2014/main" xmlns="" id="{8B3D6AC4-5C0B-1D4F-95CF-F5E8F5B12F8F}"/>
                </a:ext>
              </a:extLst>
            </p:cNvPr>
            <p:cNvSpPr/>
            <p:nvPr/>
          </p:nvSpPr>
          <p:spPr>
            <a:xfrm>
              <a:off x="966071" y="1579473"/>
              <a:ext cx="32241" cy="32241"/>
            </a:xfrm>
            <a:custGeom>
              <a:avLst/>
              <a:gdLst/>
              <a:ahLst/>
              <a:cxnLst/>
              <a:rect l="l" t="t" r="r" b="b"/>
              <a:pathLst>
                <a:path w="1013" h="1013" extrusionOk="0">
                  <a:moveTo>
                    <a:pt x="691" y="310"/>
                  </a:moveTo>
                  <a:lnTo>
                    <a:pt x="691" y="691"/>
                  </a:lnTo>
                  <a:lnTo>
                    <a:pt x="310" y="691"/>
                  </a:lnTo>
                  <a:lnTo>
                    <a:pt x="310" y="310"/>
                  </a:lnTo>
                  <a:close/>
                  <a:moveTo>
                    <a:pt x="167" y="0"/>
                  </a:moveTo>
                  <a:cubicBezTo>
                    <a:pt x="72" y="0"/>
                    <a:pt x="0" y="71"/>
                    <a:pt x="0" y="167"/>
                  </a:cubicBezTo>
                  <a:lnTo>
                    <a:pt x="0" y="845"/>
                  </a:lnTo>
                  <a:cubicBezTo>
                    <a:pt x="0" y="941"/>
                    <a:pt x="72" y="1012"/>
                    <a:pt x="167" y="1012"/>
                  </a:cubicBezTo>
                  <a:lnTo>
                    <a:pt x="846" y="1012"/>
                  </a:lnTo>
                  <a:cubicBezTo>
                    <a:pt x="941" y="1012"/>
                    <a:pt x="1012" y="941"/>
                    <a:pt x="1012" y="845"/>
                  </a:cubicBezTo>
                  <a:lnTo>
                    <a:pt x="1012" y="167"/>
                  </a:lnTo>
                  <a:cubicBezTo>
                    <a:pt x="1000" y="71"/>
                    <a:pt x="941" y="0"/>
                    <a:pt x="846"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788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2B2F9F1-DE8E-5647-BAC9-60AF70569337}"/>
              </a:ext>
            </a:extLst>
          </p:cNvPr>
          <p:cNvGrpSpPr/>
          <p:nvPr/>
        </p:nvGrpSpPr>
        <p:grpSpPr>
          <a:xfrm>
            <a:off x="-1" y="4720362"/>
            <a:ext cx="9144000" cy="481953"/>
            <a:chOff x="0" y="4497173"/>
            <a:chExt cx="9144000" cy="769723"/>
          </a:xfrm>
        </p:grpSpPr>
        <p:sp>
          <p:nvSpPr>
            <p:cNvPr id="9" name="Rectangle 8">
              <a:extLst>
                <a:ext uri="{FF2B5EF4-FFF2-40B4-BE49-F238E27FC236}">
                  <a16:creationId xmlns:a16="http://schemas.microsoft.com/office/drawing/2014/main" xmlns="" id="{6B803885-6A4F-7948-9082-49E7790FAEFD}"/>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0" name="Google Shape;258;p38">
              <a:extLst>
                <a:ext uri="{FF2B5EF4-FFF2-40B4-BE49-F238E27FC236}">
                  <a16:creationId xmlns:a16="http://schemas.microsoft.com/office/drawing/2014/main" xmlns="" id="{7E2D8E3F-ADAC-634A-841F-D1CB827BDECD}"/>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graphicFrame>
        <p:nvGraphicFramePr>
          <p:cNvPr id="12" name="Diagram 11">
            <a:extLst>
              <a:ext uri="{FF2B5EF4-FFF2-40B4-BE49-F238E27FC236}">
                <a16:creationId xmlns:a16="http://schemas.microsoft.com/office/drawing/2014/main" xmlns="" id="{B8C9B027-7FED-4A4B-8EBA-72B0D6FBD873}"/>
              </a:ext>
            </a:extLst>
          </p:cNvPr>
          <p:cNvGraphicFramePr/>
          <p:nvPr>
            <p:extLst>
              <p:ext uri="{D42A27DB-BD31-4B8C-83A1-F6EECF244321}">
                <p14:modId xmlns:p14="http://schemas.microsoft.com/office/powerpoint/2010/main" val="3696936926"/>
              </p:ext>
            </p:extLst>
          </p:nvPr>
        </p:nvGraphicFramePr>
        <p:xfrm>
          <a:off x="2174033" y="1156106"/>
          <a:ext cx="6584485" cy="3456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p:cNvSpPr txBox="1">
            <a:spLocks/>
          </p:cNvSpPr>
          <p:nvPr/>
        </p:nvSpPr>
        <p:spPr>
          <a:xfrm>
            <a:off x="1962492" y="266235"/>
            <a:ext cx="5794497" cy="919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Пилотни мерки на </a:t>
            </a:r>
            <a:r>
              <a:rPr lang="bg-BG" sz="2000" dirty="0">
                <a:solidFill>
                  <a:schemeClr val="accent3"/>
                </a:solidFill>
              </a:rPr>
              <a:t>Община Благоевград </a:t>
            </a:r>
            <a:endParaRPr lang="en-US" sz="2000" dirty="0">
              <a:solidFill>
                <a:schemeClr val="accent3"/>
              </a:solidFill>
            </a:endParaRPr>
          </a:p>
          <a:p>
            <a:r>
              <a:rPr lang="en-US" sz="2000" dirty="0">
                <a:solidFill>
                  <a:schemeClr val="accent4">
                    <a:lumMod val="75000"/>
                  </a:schemeClr>
                </a:solidFill>
              </a:rPr>
              <a:t>Pilot measures</a:t>
            </a:r>
            <a:r>
              <a:rPr lang="bg-BG" sz="2000" dirty="0">
                <a:solidFill>
                  <a:schemeClr val="accent4">
                    <a:lumMod val="75000"/>
                  </a:schemeClr>
                </a:solidFill>
              </a:rPr>
              <a:t> </a:t>
            </a:r>
            <a:r>
              <a:rPr lang="en-US" sz="2000" dirty="0">
                <a:solidFill>
                  <a:schemeClr val="accent4">
                    <a:lumMod val="75000"/>
                  </a:schemeClr>
                </a:solidFill>
              </a:rPr>
              <a:t>of Municipality of Blagoevgrad</a:t>
            </a:r>
            <a:endParaRPr lang="bg-BG" sz="2000" dirty="0">
              <a:solidFill>
                <a:schemeClr val="accent4">
                  <a:lumMod val="75000"/>
                </a:schemeClr>
              </a:solidFill>
            </a:endParaRPr>
          </a:p>
        </p:txBody>
      </p:sp>
      <p:sp>
        <p:nvSpPr>
          <p:cNvPr id="11" name="Полурамка 27"/>
          <p:cNvSpPr/>
          <p:nvPr/>
        </p:nvSpPr>
        <p:spPr>
          <a:xfrm>
            <a:off x="1818174" y="225005"/>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4" name="Полурамка 28"/>
          <p:cNvSpPr/>
          <p:nvPr/>
        </p:nvSpPr>
        <p:spPr>
          <a:xfrm rot="10800000">
            <a:off x="5022927" y="660204"/>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pic>
        <p:nvPicPr>
          <p:cNvPr id="15" name="Картина 4"/>
          <p:cNvPicPr>
            <a:picLocks noChangeAspect="1"/>
          </p:cNvPicPr>
          <p:nvPr/>
        </p:nvPicPr>
        <p:blipFill rotWithShape="1">
          <a:blip r:embed="rId7">
            <a:extLst>
              <a:ext uri="{28A0092B-C50C-407E-A947-70E740481C1C}">
                <a14:useLocalDpi xmlns:a14="http://schemas.microsoft.com/office/drawing/2010/main" val="0"/>
              </a:ext>
            </a:extLst>
          </a:blip>
          <a:srcRect b="11215"/>
          <a:stretch/>
        </p:blipFill>
        <p:spPr>
          <a:xfrm>
            <a:off x="435345" y="2933469"/>
            <a:ext cx="1932293" cy="1408588"/>
          </a:xfrm>
          <a:prstGeom prst="rect">
            <a:avLst/>
          </a:prstGeom>
          <a:ln>
            <a:noFill/>
          </a:ln>
          <a:effectLst>
            <a:softEdge rad="112500"/>
          </a:effectLst>
        </p:spPr>
      </p:pic>
      <p:pic>
        <p:nvPicPr>
          <p:cNvPr id="16" name="Картина 1"/>
          <p:cNvPicPr>
            <a:picLocks noChangeAspect="1"/>
          </p:cNvPicPr>
          <p:nvPr/>
        </p:nvPicPr>
        <p:blipFill rotWithShape="1">
          <a:blip r:embed="rId8">
            <a:extLst>
              <a:ext uri="{28A0092B-C50C-407E-A947-70E740481C1C}">
                <a14:useLocalDpi xmlns:a14="http://schemas.microsoft.com/office/drawing/2010/main" val="0"/>
              </a:ext>
            </a:extLst>
          </a:blip>
          <a:srcRect l="3347" r="6111"/>
          <a:stretch/>
        </p:blipFill>
        <p:spPr>
          <a:xfrm>
            <a:off x="620303" y="1365452"/>
            <a:ext cx="1783849" cy="1518923"/>
          </a:xfrm>
          <a:prstGeom prst="rect">
            <a:avLst/>
          </a:prstGeom>
          <a:ln>
            <a:noFill/>
          </a:ln>
          <a:effectLst>
            <a:softEdge rad="112500"/>
          </a:effectLst>
        </p:spPr>
      </p:pic>
      <p:sp>
        <p:nvSpPr>
          <p:cNvPr id="19" name="Rectangle 18">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extLst>
      <p:ext uri="{BB962C8B-B14F-4D97-AF65-F5344CB8AC3E}">
        <p14:creationId xmlns:p14="http://schemas.microsoft.com/office/powerpoint/2010/main" val="263366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2B2F9F1-DE8E-5647-BAC9-60AF70569337}"/>
              </a:ext>
            </a:extLst>
          </p:cNvPr>
          <p:cNvGrpSpPr/>
          <p:nvPr/>
        </p:nvGrpSpPr>
        <p:grpSpPr>
          <a:xfrm>
            <a:off x="-1" y="4720362"/>
            <a:ext cx="9144000" cy="481953"/>
            <a:chOff x="0" y="4497173"/>
            <a:chExt cx="9144000" cy="769723"/>
          </a:xfrm>
        </p:grpSpPr>
        <p:sp>
          <p:nvSpPr>
            <p:cNvPr id="9" name="Rectangle 8">
              <a:extLst>
                <a:ext uri="{FF2B5EF4-FFF2-40B4-BE49-F238E27FC236}">
                  <a16:creationId xmlns:a16="http://schemas.microsoft.com/office/drawing/2014/main" xmlns="" id="{6B803885-6A4F-7948-9082-49E7790FAEFD}"/>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0" name="Google Shape;258;p38">
              <a:extLst>
                <a:ext uri="{FF2B5EF4-FFF2-40B4-BE49-F238E27FC236}">
                  <a16:creationId xmlns:a16="http://schemas.microsoft.com/office/drawing/2014/main" xmlns="" id="{7E2D8E3F-ADAC-634A-841F-D1CB827BDECD}"/>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graphicFrame>
        <p:nvGraphicFramePr>
          <p:cNvPr id="12" name="Diagram 11">
            <a:extLst>
              <a:ext uri="{FF2B5EF4-FFF2-40B4-BE49-F238E27FC236}">
                <a16:creationId xmlns:a16="http://schemas.microsoft.com/office/drawing/2014/main" xmlns="" id="{B8C9B027-7FED-4A4B-8EBA-72B0D6FBD873}"/>
              </a:ext>
            </a:extLst>
          </p:cNvPr>
          <p:cNvGraphicFramePr/>
          <p:nvPr>
            <p:extLst>
              <p:ext uri="{D42A27DB-BD31-4B8C-83A1-F6EECF244321}">
                <p14:modId xmlns:p14="http://schemas.microsoft.com/office/powerpoint/2010/main" val="2077226516"/>
              </p:ext>
            </p:extLst>
          </p:nvPr>
        </p:nvGraphicFramePr>
        <p:xfrm>
          <a:off x="2184307" y="1109659"/>
          <a:ext cx="6599630" cy="3238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p:cNvSpPr txBox="1">
            <a:spLocks/>
          </p:cNvSpPr>
          <p:nvPr/>
        </p:nvSpPr>
        <p:spPr>
          <a:xfrm>
            <a:off x="435345" y="266235"/>
            <a:ext cx="8708655" cy="919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Пилотни мерки на </a:t>
            </a:r>
            <a:r>
              <a:rPr lang="bg-BG" sz="2000" dirty="0">
                <a:solidFill>
                  <a:schemeClr val="accent3"/>
                </a:solidFill>
              </a:rPr>
              <a:t>Общините Симитли, Кочериново и Бобошево </a:t>
            </a:r>
            <a:endParaRPr lang="en-US" sz="2000" dirty="0">
              <a:solidFill>
                <a:schemeClr val="accent3"/>
              </a:solidFill>
            </a:endParaRPr>
          </a:p>
          <a:p>
            <a:r>
              <a:rPr lang="en-US" sz="2000" dirty="0">
                <a:solidFill>
                  <a:schemeClr val="accent4">
                    <a:lumMod val="75000"/>
                  </a:schemeClr>
                </a:solidFill>
              </a:rPr>
              <a:t>Pilot measures</a:t>
            </a:r>
            <a:r>
              <a:rPr lang="bg-BG" sz="2000" dirty="0">
                <a:solidFill>
                  <a:schemeClr val="accent4">
                    <a:lumMod val="75000"/>
                  </a:schemeClr>
                </a:solidFill>
              </a:rPr>
              <a:t> </a:t>
            </a:r>
            <a:r>
              <a:rPr lang="en-US" sz="2000" dirty="0">
                <a:solidFill>
                  <a:schemeClr val="accent4">
                    <a:lumMod val="75000"/>
                  </a:schemeClr>
                </a:solidFill>
              </a:rPr>
              <a:t>of</a:t>
            </a:r>
            <a:r>
              <a:rPr lang="bg-BG" sz="2000" dirty="0">
                <a:solidFill>
                  <a:schemeClr val="accent4">
                    <a:lumMod val="75000"/>
                  </a:schemeClr>
                </a:solidFill>
              </a:rPr>
              <a:t> </a:t>
            </a:r>
            <a:r>
              <a:rPr lang="en-US" sz="2000" dirty="0">
                <a:solidFill>
                  <a:schemeClr val="accent4">
                    <a:lumMod val="75000"/>
                  </a:schemeClr>
                </a:solidFill>
              </a:rPr>
              <a:t>Simitli, Kocherinovo and Boboshevo municipalities</a:t>
            </a:r>
            <a:endParaRPr lang="bg-BG" sz="2000" dirty="0">
              <a:solidFill>
                <a:schemeClr val="accent4">
                  <a:lumMod val="75000"/>
                </a:schemeClr>
              </a:solidFill>
            </a:endParaRPr>
          </a:p>
        </p:txBody>
      </p:sp>
      <p:sp>
        <p:nvSpPr>
          <p:cNvPr id="11" name="Полурамка 27"/>
          <p:cNvSpPr/>
          <p:nvPr/>
        </p:nvSpPr>
        <p:spPr>
          <a:xfrm>
            <a:off x="266776" y="216586"/>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4" name="Полурамка 28"/>
          <p:cNvSpPr/>
          <p:nvPr/>
        </p:nvSpPr>
        <p:spPr>
          <a:xfrm rot="10800000">
            <a:off x="6235278" y="604067"/>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pic>
        <p:nvPicPr>
          <p:cNvPr id="16" name="Картина 1"/>
          <p:cNvPicPr>
            <a:picLocks noChangeAspect="1"/>
          </p:cNvPicPr>
          <p:nvPr/>
        </p:nvPicPr>
        <p:blipFill rotWithShape="1">
          <a:blip r:embed="rId7">
            <a:extLst>
              <a:ext uri="{28A0092B-C50C-407E-A947-70E740481C1C}">
                <a14:useLocalDpi xmlns:a14="http://schemas.microsoft.com/office/drawing/2010/main" val="0"/>
              </a:ext>
            </a:extLst>
          </a:blip>
          <a:srcRect l="3347" r="6111"/>
          <a:stretch/>
        </p:blipFill>
        <p:spPr>
          <a:xfrm>
            <a:off x="620303" y="1365452"/>
            <a:ext cx="1783849" cy="1518923"/>
          </a:xfrm>
          <a:prstGeom prst="rect">
            <a:avLst/>
          </a:prstGeom>
          <a:ln>
            <a:noFill/>
          </a:ln>
          <a:effectLst>
            <a:softEdge rad="112500"/>
          </a:effectLst>
        </p:spPr>
      </p:pic>
      <p:pic>
        <p:nvPicPr>
          <p:cNvPr id="13" name="Картина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303" y="2789135"/>
            <a:ext cx="1783849" cy="1811084"/>
          </a:xfrm>
          <a:prstGeom prst="ellipse">
            <a:avLst/>
          </a:prstGeom>
          <a:ln>
            <a:noFill/>
          </a:ln>
          <a:effectLst>
            <a:softEdge rad="112500"/>
          </a:effectLst>
        </p:spPr>
      </p:pic>
      <p:sp>
        <p:nvSpPr>
          <p:cNvPr id="17" name="Rectangle 16">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extLst>
      <p:ext uri="{BB962C8B-B14F-4D97-AF65-F5344CB8AC3E}">
        <p14:creationId xmlns:p14="http://schemas.microsoft.com/office/powerpoint/2010/main" val="107668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15" name="Group 14">
            <a:extLst>
              <a:ext uri="{FF2B5EF4-FFF2-40B4-BE49-F238E27FC236}">
                <a16:creationId xmlns:a16="http://schemas.microsoft.com/office/drawing/2014/main" xmlns="" id="{F3C352FE-6457-DB40-BD29-F966A06EF563}"/>
              </a:ext>
            </a:extLst>
          </p:cNvPr>
          <p:cNvGrpSpPr/>
          <p:nvPr/>
        </p:nvGrpSpPr>
        <p:grpSpPr>
          <a:xfrm>
            <a:off x="-1" y="4720362"/>
            <a:ext cx="9144000" cy="481953"/>
            <a:chOff x="0" y="4497173"/>
            <a:chExt cx="9144000" cy="769723"/>
          </a:xfrm>
        </p:grpSpPr>
        <p:sp>
          <p:nvSpPr>
            <p:cNvPr id="16" name="Rectangle 15">
              <a:extLst>
                <a:ext uri="{FF2B5EF4-FFF2-40B4-BE49-F238E27FC236}">
                  <a16:creationId xmlns:a16="http://schemas.microsoft.com/office/drawing/2014/main" xmlns="" id="{82D6CD3E-4025-3B4B-BE04-DCC1E5702710}"/>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7" name="Google Shape;258;p38">
              <a:extLst>
                <a:ext uri="{FF2B5EF4-FFF2-40B4-BE49-F238E27FC236}">
                  <a16:creationId xmlns:a16="http://schemas.microsoft.com/office/drawing/2014/main" xmlns="" id="{9C6002CD-2E4A-A64D-809C-7E6BA345265B}"/>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sp>
        <p:nvSpPr>
          <p:cNvPr id="18" name="Title 3"/>
          <p:cNvSpPr txBox="1">
            <a:spLocks/>
          </p:cNvSpPr>
          <p:nvPr/>
        </p:nvSpPr>
        <p:spPr>
          <a:xfrm>
            <a:off x="3242970" y="258716"/>
            <a:ext cx="2863538"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Дейност 6 </a:t>
            </a:r>
            <a:r>
              <a:rPr lang="bg-BG" dirty="0">
                <a:solidFill>
                  <a:schemeClr val="tx1"/>
                </a:solidFill>
              </a:rPr>
              <a:t>/ </a:t>
            </a:r>
            <a:r>
              <a:rPr lang="en-US" sz="2000" dirty="0">
                <a:solidFill>
                  <a:schemeClr val="accent4">
                    <a:lumMod val="75000"/>
                  </a:schemeClr>
                </a:solidFill>
              </a:rPr>
              <a:t>Activity </a:t>
            </a:r>
            <a:r>
              <a:rPr lang="bg-BG" sz="2000" dirty="0">
                <a:solidFill>
                  <a:schemeClr val="accent4">
                    <a:lumMod val="75000"/>
                  </a:schemeClr>
                </a:solidFill>
              </a:rPr>
              <a:t>6</a:t>
            </a:r>
            <a:r>
              <a:rPr lang="bg-BG" dirty="0"/>
              <a:t/>
            </a:r>
            <a:br>
              <a:rPr lang="bg-BG" dirty="0"/>
            </a:br>
            <a:endParaRPr lang="bg-BG" dirty="0"/>
          </a:p>
        </p:txBody>
      </p:sp>
      <p:sp>
        <p:nvSpPr>
          <p:cNvPr id="19" name="Полурамка 27"/>
          <p:cNvSpPr/>
          <p:nvPr/>
        </p:nvSpPr>
        <p:spPr>
          <a:xfrm>
            <a:off x="3013553" y="329108"/>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0" name="Полурамка 28"/>
          <p:cNvSpPr/>
          <p:nvPr/>
        </p:nvSpPr>
        <p:spPr>
          <a:xfrm rot="10800000">
            <a:off x="3493540" y="458484"/>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1" name="Title 3"/>
          <p:cNvSpPr>
            <a:spLocks noGrp="1"/>
          </p:cNvSpPr>
          <p:nvPr>
            <p:ph type="title" idx="3"/>
          </p:nvPr>
        </p:nvSpPr>
        <p:spPr>
          <a:xfrm>
            <a:off x="491987" y="1504713"/>
            <a:ext cx="3838936" cy="841577"/>
          </a:xfrm>
          <a:solidFill>
            <a:schemeClr val="tx2">
              <a:lumMod val="90000"/>
            </a:schemeClr>
          </a:solidFill>
        </p:spPr>
        <p:txBody>
          <a:bodyPr/>
          <a:lstStyle/>
          <a:p>
            <a:r>
              <a:rPr lang="ru-RU" sz="1600" dirty="0">
                <a:solidFill>
                  <a:schemeClr val="accent2">
                    <a:lumMod val="75000"/>
                  </a:schemeClr>
                </a:solidFill>
                <a:latin typeface="+mn-lt"/>
              </a:rPr>
              <a:t>Обмен на опит и добри практики от Норвегия в областта на адаптация към изменението на климата</a:t>
            </a:r>
          </a:p>
        </p:txBody>
      </p:sp>
      <p:sp>
        <p:nvSpPr>
          <p:cNvPr id="22" name="TextBox 21">
            <a:extLst>
              <a:ext uri="{FF2B5EF4-FFF2-40B4-BE49-F238E27FC236}">
                <a16:creationId xmlns:a16="http://schemas.microsoft.com/office/drawing/2014/main" xmlns="" id="{33676617-8950-3B41-939D-E57BA86065AC}"/>
              </a:ext>
            </a:extLst>
          </p:cNvPr>
          <p:cNvSpPr txBox="1"/>
          <p:nvPr/>
        </p:nvSpPr>
        <p:spPr>
          <a:xfrm>
            <a:off x="211756" y="2336542"/>
            <a:ext cx="4377245" cy="1384995"/>
          </a:xfrm>
          <a:prstGeom prst="rect">
            <a:avLst/>
          </a:prstGeom>
          <a:solidFill>
            <a:schemeClr val="accent1"/>
          </a:solidFill>
        </p:spPr>
        <p:txBody>
          <a:bodyPr wrap="square">
            <a:spAutoFit/>
          </a:bodyPr>
          <a:lstStyle/>
          <a:p>
            <a:pPr algn="ctr"/>
            <a:r>
              <a:rPr lang="bg-BG" dirty="0">
                <a:solidFill>
                  <a:schemeClr val="accent3"/>
                </a:solidFill>
                <a:latin typeface="+mn-lt"/>
                <a:ea typeface="Playfair Display"/>
                <a:cs typeface="Playfair Display"/>
                <a:sym typeface="Montserrat Medium"/>
              </a:rPr>
              <a:t>Включва провеждане на 5-дневно обучително посещение на 20 общински експерти в гр. Осло, Норвегия с цел трансфер на знания и опит и популяризиране на добри практики от Норвегия</a:t>
            </a:r>
            <a:r>
              <a:rPr lang="ru-RU" dirty="0">
                <a:solidFill>
                  <a:schemeClr val="accent3"/>
                </a:solidFill>
                <a:latin typeface="+mn-lt"/>
                <a:ea typeface="Playfair Display"/>
                <a:cs typeface="Playfair Display"/>
                <a:sym typeface="Montserrat Medium"/>
              </a:rPr>
              <a:t>.</a:t>
            </a:r>
            <a:r>
              <a:rPr lang="en-US" dirty="0">
                <a:solidFill>
                  <a:schemeClr val="accent3"/>
                </a:solidFill>
                <a:latin typeface="+mn-lt"/>
                <a:ea typeface="Playfair Display"/>
                <a:cs typeface="Playfair Display"/>
                <a:sym typeface="Montserrat Medium"/>
              </a:rPr>
              <a:t> </a:t>
            </a:r>
          </a:p>
          <a:p>
            <a:pPr algn="ctr"/>
            <a:r>
              <a:rPr lang="ru-RU" dirty="0">
                <a:solidFill>
                  <a:schemeClr val="accent3"/>
                </a:solidFill>
                <a:latin typeface="+mn-lt"/>
                <a:ea typeface="Playfair Display"/>
                <a:cs typeface="Playfair Display"/>
              </a:rPr>
              <a:t>Създадени контакти с организации и институции по време на работните посещения.</a:t>
            </a:r>
            <a:endParaRPr lang="ru-RU" dirty="0">
              <a:solidFill>
                <a:schemeClr val="accent3"/>
              </a:solidFill>
              <a:latin typeface="+mn-lt"/>
              <a:ea typeface="Playfair Display"/>
              <a:cs typeface="Playfair Display"/>
              <a:sym typeface="Montserrat Medium"/>
            </a:endParaRPr>
          </a:p>
        </p:txBody>
      </p:sp>
      <p:sp>
        <p:nvSpPr>
          <p:cNvPr id="32" name="Subtitle 9"/>
          <p:cNvSpPr txBox="1">
            <a:spLocks/>
          </p:cNvSpPr>
          <p:nvPr/>
        </p:nvSpPr>
        <p:spPr>
          <a:xfrm>
            <a:off x="5099390" y="1514809"/>
            <a:ext cx="3598129" cy="977648"/>
          </a:xfrm>
          <a:prstGeom prst="rect">
            <a:avLst/>
          </a:prstGeom>
          <a:solidFill>
            <a:schemeClr val="tx2">
              <a:lumMod val="9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600"/>
              <a:buFont typeface="Montserrat Medium"/>
              <a:buNone/>
              <a:defRPr sz="1600" b="0" i="0" u="none" strike="noStrike" cap="none">
                <a:solidFill>
                  <a:srgbClr val="00000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9pPr>
          </a:lstStyle>
          <a:p>
            <a:pPr marL="0" indent="0" algn="ctr"/>
            <a:r>
              <a:rPr lang="en-US" b="1" dirty="0">
                <a:solidFill>
                  <a:schemeClr val="accent5"/>
                </a:solidFill>
                <a:latin typeface="+mn-lt"/>
              </a:rPr>
              <a:t>Exchange of experience and good practices from Norway in the field of adaptation to climate change</a:t>
            </a:r>
            <a:endParaRPr lang="bg-BG" dirty="0">
              <a:solidFill>
                <a:schemeClr val="accent5"/>
              </a:solidFill>
              <a:latin typeface="+mn-lt"/>
            </a:endParaRPr>
          </a:p>
        </p:txBody>
      </p:sp>
      <p:sp>
        <p:nvSpPr>
          <p:cNvPr id="33" name="TextBox 32">
            <a:extLst>
              <a:ext uri="{FF2B5EF4-FFF2-40B4-BE49-F238E27FC236}">
                <a16:creationId xmlns:a16="http://schemas.microsoft.com/office/drawing/2014/main" xmlns="" id="{33676617-8950-3B41-939D-E57BA86065AC}"/>
              </a:ext>
            </a:extLst>
          </p:cNvPr>
          <p:cNvSpPr txBox="1"/>
          <p:nvPr/>
        </p:nvSpPr>
        <p:spPr>
          <a:xfrm>
            <a:off x="4863829" y="2351910"/>
            <a:ext cx="4087665" cy="1384995"/>
          </a:xfrm>
          <a:prstGeom prst="rect">
            <a:avLst/>
          </a:prstGeom>
          <a:solidFill>
            <a:schemeClr val="accent1"/>
          </a:solidFill>
        </p:spPr>
        <p:txBody>
          <a:bodyPr wrap="square">
            <a:spAutoFit/>
          </a:bodyPr>
          <a:lstStyle/>
          <a:p>
            <a:pPr algn="ctr"/>
            <a:r>
              <a:rPr lang="bg-BG" dirty="0">
                <a:solidFill>
                  <a:schemeClr val="accent5"/>
                </a:solidFill>
              </a:rPr>
              <a:t>I</a:t>
            </a:r>
            <a:r>
              <a:rPr lang="en-US" dirty="0">
                <a:solidFill>
                  <a:schemeClr val="accent5"/>
                </a:solidFill>
              </a:rPr>
              <a:t>ncludes a five-day study visit visit of twenty</a:t>
            </a:r>
            <a:r>
              <a:rPr lang="bg-BG" dirty="0">
                <a:solidFill>
                  <a:schemeClr val="accent5"/>
                </a:solidFill>
              </a:rPr>
              <a:t> </a:t>
            </a:r>
            <a:r>
              <a:rPr lang="en-US" dirty="0">
                <a:solidFill>
                  <a:schemeClr val="accent5"/>
                </a:solidFill>
              </a:rPr>
              <a:t>municipal experts in Oslo, Norway to transfer knowledge and experience and promote good practices borrowed from Norway.</a:t>
            </a:r>
          </a:p>
          <a:p>
            <a:pPr algn="ctr"/>
            <a:r>
              <a:rPr lang="en-US" dirty="0">
                <a:solidFill>
                  <a:schemeClr val="accent5"/>
                </a:solidFill>
              </a:rPr>
              <a:t>Established contacts with organizations and institutions during the working visits</a:t>
            </a:r>
          </a:p>
        </p:txBody>
      </p:sp>
      <p:sp>
        <p:nvSpPr>
          <p:cNvPr id="35" name="Rectangle 34">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grpSp>
        <p:nvGrpSpPr>
          <p:cNvPr id="23" name="Google Shape;11896;p63">
            <a:extLst>
              <a:ext uri="{FF2B5EF4-FFF2-40B4-BE49-F238E27FC236}">
                <a16:creationId xmlns:a16="http://schemas.microsoft.com/office/drawing/2014/main" xmlns="" id="{13FAB167-FF52-7F40-9E9A-E69BB9D7DDC9}"/>
              </a:ext>
            </a:extLst>
          </p:cNvPr>
          <p:cNvGrpSpPr/>
          <p:nvPr/>
        </p:nvGrpSpPr>
        <p:grpSpPr>
          <a:xfrm>
            <a:off x="8404964" y="4015763"/>
            <a:ext cx="652884" cy="432860"/>
            <a:chOff x="1865381" y="4277506"/>
            <a:chExt cx="396131" cy="355612"/>
          </a:xfrm>
        </p:grpSpPr>
        <p:sp>
          <p:nvSpPr>
            <p:cNvPr id="31" name="Google Shape;11897;p63">
              <a:extLst>
                <a:ext uri="{FF2B5EF4-FFF2-40B4-BE49-F238E27FC236}">
                  <a16:creationId xmlns:a16="http://schemas.microsoft.com/office/drawing/2014/main" xmlns="" id="{46303739-D3D6-9641-BCD5-9652C3237DB5}"/>
                </a:ext>
              </a:extLst>
            </p:cNvPr>
            <p:cNvSpPr/>
            <p:nvPr/>
          </p:nvSpPr>
          <p:spPr>
            <a:xfrm>
              <a:off x="1865381" y="4277506"/>
              <a:ext cx="396131" cy="355612"/>
            </a:xfrm>
            <a:custGeom>
              <a:avLst/>
              <a:gdLst/>
              <a:ahLst/>
              <a:cxnLst/>
              <a:rect l="l" t="t" r="r" b="b"/>
              <a:pathLst>
                <a:path w="12455" h="11181" extrusionOk="0">
                  <a:moveTo>
                    <a:pt x="6240" y="322"/>
                  </a:moveTo>
                  <a:cubicBezTo>
                    <a:pt x="6883" y="322"/>
                    <a:pt x="7395" y="846"/>
                    <a:pt x="7395" y="1489"/>
                  </a:cubicBezTo>
                  <a:cubicBezTo>
                    <a:pt x="7395" y="2132"/>
                    <a:pt x="6883" y="2644"/>
                    <a:pt x="6240" y="2644"/>
                  </a:cubicBezTo>
                  <a:cubicBezTo>
                    <a:pt x="5597" y="2644"/>
                    <a:pt x="5073" y="2132"/>
                    <a:pt x="5073" y="1489"/>
                  </a:cubicBezTo>
                  <a:cubicBezTo>
                    <a:pt x="5073" y="834"/>
                    <a:pt x="5597" y="322"/>
                    <a:pt x="6240" y="322"/>
                  </a:cubicBezTo>
                  <a:close/>
                  <a:moveTo>
                    <a:pt x="8621" y="3703"/>
                  </a:moveTo>
                  <a:cubicBezTo>
                    <a:pt x="8943" y="3703"/>
                    <a:pt x="9276" y="3751"/>
                    <a:pt x="9585" y="3834"/>
                  </a:cubicBezTo>
                  <a:cubicBezTo>
                    <a:pt x="9657" y="4156"/>
                    <a:pt x="9705" y="4477"/>
                    <a:pt x="9705" y="4811"/>
                  </a:cubicBezTo>
                  <a:cubicBezTo>
                    <a:pt x="9705" y="6239"/>
                    <a:pt x="8847" y="7466"/>
                    <a:pt x="7609" y="7990"/>
                  </a:cubicBezTo>
                  <a:cubicBezTo>
                    <a:pt x="7669" y="7728"/>
                    <a:pt x="7692" y="7454"/>
                    <a:pt x="7692" y="7192"/>
                  </a:cubicBezTo>
                  <a:cubicBezTo>
                    <a:pt x="7692" y="6382"/>
                    <a:pt x="7454" y="5620"/>
                    <a:pt x="7002" y="4965"/>
                  </a:cubicBezTo>
                  <a:cubicBezTo>
                    <a:pt x="6859" y="4775"/>
                    <a:pt x="6704" y="4584"/>
                    <a:pt x="6526" y="4418"/>
                  </a:cubicBezTo>
                  <a:cubicBezTo>
                    <a:pt x="7097" y="3977"/>
                    <a:pt x="7835" y="3703"/>
                    <a:pt x="8621" y="3703"/>
                  </a:cubicBezTo>
                  <a:close/>
                  <a:moveTo>
                    <a:pt x="10478" y="7918"/>
                  </a:moveTo>
                  <a:lnTo>
                    <a:pt x="10598" y="8168"/>
                  </a:lnTo>
                  <a:lnTo>
                    <a:pt x="10359" y="8168"/>
                  </a:lnTo>
                  <a:lnTo>
                    <a:pt x="10478" y="7918"/>
                  </a:lnTo>
                  <a:close/>
                  <a:moveTo>
                    <a:pt x="6240" y="4656"/>
                  </a:moveTo>
                  <a:cubicBezTo>
                    <a:pt x="6407" y="4823"/>
                    <a:pt x="6561" y="4989"/>
                    <a:pt x="6704" y="5180"/>
                  </a:cubicBezTo>
                  <a:cubicBezTo>
                    <a:pt x="7121" y="5775"/>
                    <a:pt x="7335" y="6454"/>
                    <a:pt x="7335" y="7192"/>
                  </a:cubicBezTo>
                  <a:cubicBezTo>
                    <a:pt x="7335" y="7513"/>
                    <a:pt x="7299" y="7847"/>
                    <a:pt x="7204" y="8144"/>
                  </a:cubicBezTo>
                  <a:cubicBezTo>
                    <a:pt x="6907" y="8228"/>
                    <a:pt x="6585" y="8275"/>
                    <a:pt x="6252" y="8275"/>
                  </a:cubicBezTo>
                  <a:cubicBezTo>
                    <a:pt x="5930" y="8275"/>
                    <a:pt x="5597" y="8228"/>
                    <a:pt x="5299" y="8144"/>
                  </a:cubicBezTo>
                  <a:cubicBezTo>
                    <a:pt x="5180" y="7847"/>
                    <a:pt x="5133" y="7513"/>
                    <a:pt x="5133" y="7192"/>
                  </a:cubicBezTo>
                  <a:cubicBezTo>
                    <a:pt x="5133" y="6192"/>
                    <a:pt x="5549" y="5299"/>
                    <a:pt x="6240" y="4656"/>
                  </a:cubicBezTo>
                  <a:close/>
                  <a:moveTo>
                    <a:pt x="5430" y="8561"/>
                  </a:moveTo>
                  <a:lnTo>
                    <a:pt x="5430" y="8561"/>
                  </a:lnTo>
                  <a:cubicBezTo>
                    <a:pt x="5704" y="8621"/>
                    <a:pt x="5966" y="8644"/>
                    <a:pt x="6252" y="8644"/>
                  </a:cubicBezTo>
                  <a:cubicBezTo>
                    <a:pt x="6537" y="8644"/>
                    <a:pt x="6799" y="8621"/>
                    <a:pt x="7061" y="8561"/>
                  </a:cubicBezTo>
                  <a:lnTo>
                    <a:pt x="7061" y="8561"/>
                  </a:lnTo>
                  <a:cubicBezTo>
                    <a:pt x="6847" y="8990"/>
                    <a:pt x="6585" y="9395"/>
                    <a:pt x="6240" y="9716"/>
                  </a:cubicBezTo>
                  <a:cubicBezTo>
                    <a:pt x="5895" y="9395"/>
                    <a:pt x="5609" y="9002"/>
                    <a:pt x="5430" y="8561"/>
                  </a:cubicBezTo>
                  <a:close/>
                  <a:moveTo>
                    <a:pt x="2470" y="7643"/>
                  </a:moveTo>
                  <a:cubicBezTo>
                    <a:pt x="2693" y="7643"/>
                    <a:pt x="2903" y="7736"/>
                    <a:pt x="3049" y="7882"/>
                  </a:cubicBezTo>
                  <a:cubicBezTo>
                    <a:pt x="3216" y="8049"/>
                    <a:pt x="3323" y="8263"/>
                    <a:pt x="3323" y="8502"/>
                  </a:cubicBezTo>
                  <a:cubicBezTo>
                    <a:pt x="3323" y="8692"/>
                    <a:pt x="3263" y="8859"/>
                    <a:pt x="3144" y="9002"/>
                  </a:cubicBezTo>
                  <a:cubicBezTo>
                    <a:pt x="2954" y="9275"/>
                    <a:pt x="2799" y="9549"/>
                    <a:pt x="2739" y="9847"/>
                  </a:cubicBezTo>
                  <a:lnTo>
                    <a:pt x="2192" y="9847"/>
                  </a:lnTo>
                  <a:cubicBezTo>
                    <a:pt x="2132" y="9537"/>
                    <a:pt x="2001" y="9252"/>
                    <a:pt x="1799" y="9002"/>
                  </a:cubicBezTo>
                  <a:cubicBezTo>
                    <a:pt x="1680" y="8835"/>
                    <a:pt x="1620" y="8656"/>
                    <a:pt x="1620" y="8454"/>
                  </a:cubicBezTo>
                  <a:cubicBezTo>
                    <a:pt x="1644" y="8025"/>
                    <a:pt x="2001" y="7668"/>
                    <a:pt x="2430" y="7644"/>
                  </a:cubicBezTo>
                  <a:cubicBezTo>
                    <a:pt x="2443" y="7644"/>
                    <a:pt x="2457" y="7643"/>
                    <a:pt x="2470" y="7643"/>
                  </a:cubicBezTo>
                  <a:close/>
                  <a:moveTo>
                    <a:pt x="10300" y="8525"/>
                  </a:moveTo>
                  <a:lnTo>
                    <a:pt x="10300" y="10145"/>
                  </a:lnTo>
                  <a:lnTo>
                    <a:pt x="10109" y="10145"/>
                  </a:lnTo>
                  <a:lnTo>
                    <a:pt x="10109" y="8585"/>
                  </a:lnTo>
                  <a:cubicBezTo>
                    <a:pt x="10109" y="8561"/>
                    <a:pt x="10133" y="8525"/>
                    <a:pt x="10169" y="8525"/>
                  </a:cubicBezTo>
                  <a:close/>
                  <a:moveTo>
                    <a:pt x="10788" y="8525"/>
                  </a:moveTo>
                  <a:cubicBezTo>
                    <a:pt x="10824" y="8525"/>
                    <a:pt x="10848" y="8561"/>
                    <a:pt x="10848" y="8585"/>
                  </a:cubicBezTo>
                  <a:lnTo>
                    <a:pt x="10848" y="10145"/>
                  </a:lnTo>
                  <a:lnTo>
                    <a:pt x="10657" y="10145"/>
                  </a:lnTo>
                  <a:lnTo>
                    <a:pt x="10657" y="8525"/>
                  </a:lnTo>
                  <a:close/>
                  <a:moveTo>
                    <a:pt x="2847" y="10252"/>
                  </a:moveTo>
                  <a:lnTo>
                    <a:pt x="2847" y="10323"/>
                  </a:lnTo>
                  <a:lnTo>
                    <a:pt x="2073" y="10323"/>
                  </a:lnTo>
                  <a:lnTo>
                    <a:pt x="2073" y="10252"/>
                  </a:lnTo>
                  <a:close/>
                  <a:moveTo>
                    <a:pt x="2489" y="4013"/>
                  </a:moveTo>
                  <a:lnTo>
                    <a:pt x="2489" y="4013"/>
                  </a:lnTo>
                  <a:cubicBezTo>
                    <a:pt x="2430" y="4287"/>
                    <a:pt x="2394" y="4549"/>
                    <a:pt x="2394" y="4823"/>
                  </a:cubicBezTo>
                  <a:cubicBezTo>
                    <a:pt x="2394" y="6501"/>
                    <a:pt x="3489" y="7930"/>
                    <a:pt x="4990" y="8454"/>
                  </a:cubicBezTo>
                  <a:cubicBezTo>
                    <a:pt x="5180" y="9025"/>
                    <a:pt x="5525" y="9549"/>
                    <a:pt x="5954" y="9966"/>
                  </a:cubicBezTo>
                  <a:cubicBezTo>
                    <a:pt x="5371" y="10383"/>
                    <a:pt x="4644" y="10657"/>
                    <a:pt x="3859" y="10657"/>
                  </a:cubicBezTo>
                  <a:cubicBezTo>
                    <a:pt x="3644" y="10657"/>
                    <a:pt x="3430" y="10645"/>
                    <a:pt x="3216" y="10597"/>
                  </a:cubicBezTo>
                  <a:lnTo>
                    <a:pt x="3216" y="10192"/>
                  </a:lnTo>
                  <a:cubicBezTo>
                    <a:pt x="3216" y="10085"/>
                    <a:pt x="3168" y="10002"/>
                    <a:pt x="3097" y="9942"/>
                  </a:cubicBezTo>
                  <a:cubicBezTo>
                    <a:pt x="3156" y="9680"/>
                    <a:pt x="3263" y="9454"/>
                    <a:pt x="3430" y="9240"/>
                  </a:cubicBezTo>
                  <a:cubicBezTo>
                    <a:pt x="3585" y="9025"/>
                    <a:pt x="3680" y="8775"/>
                    <a:pt x="3680" y="8513"/>
                  </a:cubicBezTo>
                  <a:cubicBezTo>
                    <a:pt x="3680" y="8180"/>
                    <a:pt x="3549" y="7871"/>
                    <a:pt x="3311" y="7632"/>
                  </a:cubicBezTo>
                  <a:cubicBezTo>
                    <a:pt x="3072" y="7416"/>
                    <a:pt x="2769" y="7298"/>
                    <a:pt x="2462" y="7298"/>
                  </a:cubicBezTo>
                  <a:cubicBezTo>
                    <a:pt x="2447" y="7298"/>
                    <a:pt x="2433" y="7298"/>
                    <a:pt x="2418" y="7299"/>
                  </a:cubicBezTo>
                  <a:cubicBezTo>
                    <a:pt x="1787" y="7335"/>
                    <a:pt x="1275" y="7835"/>
                    <a:pt x="1263" y="8466"/>
                  </a:cubicBezTo>
                  <a:cubicBezTo>
                    <a:pt x="1251" y="8752"/>
                    <a:pt x="1346" y="9025"/>
                    <a:pt x="1525" y="9252"/>
                  </a:cubicBezTo>
                  <a:cubicBezTo>
                    <a:pt x="1680" y="9466"/>
                    <a:pt x="1787" y="9704"/>
                    <a:pt x="1846" y="9954"/>
                  </a:cubicBezTo>
                  <a:lnTo>
                    <a:pt x="1799" y="10002"/>
                  </a:lnTo>
                  <a:cubicBezTo>
                    <a:pt x="906" y="9347"/>
                    <a:pt x="382" y="8311"/>
                    <a:pt x="382" y="7204"/>
                  </a:cubicBezTo>
                  <a:cubicBezTo>
                    <a:pt x="382" y="5775"/>
                    <a:pt x="1251" y="4537"/>
                    <a:pt x="2489" y="4013"/>
                  </a:cubicBezTo>
                  <a:close/>
                  <a:moveTo>
                    <a:pt x="2847" y="10680"/>
                  </a:moveTo>
                  <a:lnTo>
                    <a:pt x="2847" y="10788"/>
                  </a:lnTo>
                  <a:lnTo>
                    <a:pt x="2073" y="10788"/>
                  </a:lnTo>
                  <a:lnTo>
                    <a:pt x="2073" y="10680"/>
                  </a:lnTo>
                  <a:close/>
                  <a:moveTo>
                    <a:pt x="10848" y="10526"/>
                  </a:moveTo>
                  <a:lnTo>
                    <a:pt x="10848" y="10728"/>
                  </a:lnTo>
                  <a:cubicBezTo>
                    <a:pt x="10848" y="10764"/>
                    <a:pt x="10824" y="10788"/>
                    <a:pt x="10788" y="10788"/>
                  </a:cubicBezTo>
                  <a:lnTo>
                    <a:pt x="10169" y="10788"/>
                  </a:lnTo>
                  <a:cubicBezTo>
                    <a:pt x="10133" y="10788"/>
                    <a:pt x="10109" y="10764"/>
                    <a:pt x="10109" y="10728"/>
                  </a:cubicBezTo>
                  <a:lnTo>
                    <a:pt x="10109" y="10526"/>
                  </a:lnTo>
                  <a:close/>
                  <a:moveTo>
                    <a:pt x="6228" y="0"/>
                  </a:moveTo>
                  <a:cubicBezTo>
                    <a:pt x="5454" y="0"/>
                    <a:pt x="4823" y="584"/>
                    <a:pt x="4716" y="1310"/>
                  </a:cubicBezTo>
                  <a:cubicBezTo>
                    <a:pt x="4049" y="1596"/>
                    <a:pt x="3466" y="2072"/>
                    <a:pt x="3049" y="2667"/>
                  </a:cubicBezTo>
                  <a:cubicBezTo>
                    <a:pt x="2858" y="2941"/>
                    <a:pt x="2692" y="3263"/>
                    <a:pt x="2597" y="3584"/>
                  </a:cubicBezTo>
                  <a:cubicBezTo>
                    <a:pt x="1084" y="4108"/>
                    <a:pt x="1" y="5537"/>
                    <a:pt x="1" y="7216"/>
                  </a:cubicBezTo>
                  <a:cubicBezTo>
                    <a:pt x="1" y="8502"/>
                    <a:pt x="632" y="9692"/>
                    <a:pt x="1704" y="10407"/>
                  </a:cubicBezTo>
                  <a:lnTo>
                    <a:pt x="1704" y="10847"/>
                  </a:lnTo>
                  <a:cubicBezTo>
                    <a:pt x="1704" y="11026"/>
                    <a:pt x="1846" y="11180"/>
                    <a:pt x="2025" y="11180"/>
                  </a:cubicBezTo>
                  <a:lnTo>
                    <a:pt x="2858" y="11180"/>
                  </a:lnTo>
                  <a:cubicBezTo>
                    <a:pt x="2989" y="11180"/>
                    <a:pt x="3108" y="11097"/>
                    <a:pt x="3156" y="10978"/>
                  </a:cubicBezTo>
                  <a:cubicBezTo>
                    <a:pt x="3382" y="11026"/>
                    <a:pt x="3609" y="11038"/>
                    <a:pt x="3823" y="11038"/>
                  </a:cubicBezTo>
                  <a:cubicBezTo>
                    <a:pt x="4716" y="11038"/>
                    <a:pt x="5549" y="10728"/>
                    <a:pt x="6204" y="10204"/>
                  </a:cubicBezTo>
                  <a:cubicBezTo>
                    <a:pt x="6764" y="10645"/>
                    <a:pt x="7419" y="10919"/>
                    <a:pt x="8157" y="11014"/>
                  </a:cubicBezTo>
                  <a:lnTo>
                    <a:pt x="8169" y="11014"/>
                  </a:lnTo>
                  <a:cubicBezTo>
                    <a:pt x="8264" y="11014"/>
                    <a:pt x="8335" y="10942"/>
                    <a:pt x="8347" y="10847"/>
                  </a:cubicBezTo>
                  <a:cubicBezTo>
                    <a:pt x="8371" y="10740"/>
                    <a:pt x="8288" y="10657"/>
                    <a:pt x="8192" y="10645"/>
                  </a:cubicBezTo>
                  <a:cubicBezTo>
                    <a:pt x="7550" y="10561"/>
                    <a:pt x="6966" y="10323"/>
                    <a:pt x="6490" y="9954"/>
                  </a:cubicBezTo>
                  <a:cubicBezTo>
                    <a:pt x="6918" y="9537"/>
                    <a:pt x="7264" y="9014"/>
                    <a:pt x="7454" y="8442"/>
                  </a:cubicBezTo>
                  <a:cubicBezTo>
                    <a:pt x="8966" y="7918"/>
                    <a:pt x="10050" y="6489"/>
                    <a:pt x="10050" y="4811"/>
                  </a:cubicBezTo>
                  <a:cubicBezTo>
                    <a:pt x="10050" y="4525"/>
                    <a:pt x="10014" y="4251"/>
                    <a:pt x="9955" y="4001"/>
                  </a:cubicBezTo>
                  <a:lnTo>
                    <a:pt x="9955" y="4001"/>
                  </a:lnTo>
                  <a:cubicBezTo>
                    <a:pt x="11193" y="4537"/>
                    <a:pt x="12062" y="5763"/>
                    <a:pt x="12062" y="7192"/>
                  </a:cubicBezTo>
                  <a:cubicBezTo>
                    <a:pt x="12062" y="8037"/>
                    <a:pt x="11741" y="8859"/>
                    <a:pt x="11181" y="9490"/>
                  </a:cubicBezTo>
                  <a:lnTo>
                    <a:pt x="11181" y="8597"/>
                  </a:lnTo>
                  <a:cubicBezTo>
                    <a:pt x="11181" y="8466"/>
                    <a:pt x="11109" y="8335"/>
                    <a:pt x="11002" y="8263"/>
                  </a:cubicBezTo>
                  <a:lnTo>
                    <a:pt x="10717" y="7644"/>
                  </a:lnTo>
                  <a:cubicBezTo>
                    <a:pt x="10669" y="7549"/>
                    <a:pt x="10574" y="7466"/>
                    <a:pt x="10455" y="7466"/>
                  </a:cubicBezTo>
                  <a:cubicBezTo>
                    <a:pt x="10336" y="7466"/>
                    <a:pt x="10228" y="7525"/>
                    <a:pt x="10181" y="7644"/>
                  </a:cubicBezTo>
                  <a:lnTo>
                    <a:pt x="9895" y="8263"/>
                  </a:lnTo>
                  <a:cubicBezTo>
                    <a:pt x="9800" y="8335"/>
                    <a:pt x="9716" y="8466"/>
                    <a:pt x="9716" y="8597"/>
                  </a:cubicBezTo>
                  <a:lnTo>
                    <a:pt x="9716" y="10478"/>
                  </a:lnTo>
                  <a:cubicBezTo>
                    <a:pt x="9466" y="10561"/>
                    <a:pt x="9216" y="10621"/>
                    <a:pt x="8943" y="10645"/>
                  </a:cubicBezTo>
                  <a:cubicBezTo>
                    <a:pt x="8847" y="10657"/>
                    <a:pt x="8764" y="10740"/>
                    <a:pt x="8788" y="10835"/>
                  </a:cubicBezTo>
                  <a:cubicBezTo>
                    <a:pt x="8800" y="10919"/>
                    <a:pt x="8871" y="11002"/>
                    <a:pt x="8966" y="11002"/>
                  </a:cubicBezTo>
                  <a:lnTo>
                    <a:pt x="8978" y="11002"/>
                  </a:lnTo>
                  <a:cubicBezTo>
                    <a:pt x="9228" y="10966"/>
                    <a:pt x="9478" y="10919"/>
                    <a:pt x="9740" y="10847"/>
                  </a:cubicBezTo>
                  <a:cubicBezTo>
                    <a:pt x="9776" y="11026"/>
                    <a:pt x="9943" y="11157"/>
                    <a:pt x="10133" y="11157"/>
                  </a:cubicBezTo>
                  <a:lnTo>
                    <a:pt x="10764" y="11157"/>
                  </a:lnTo>
                  <a:cubicBezTo>
                    <a:pt x="11002" y="11157"/>
                    <a:pt x="11193" y="10966"/>
                    <a:pt x="11193" y="10728"/>
                  </a:cubicBezTo>
                  <a:lnTo>
                    <a:pt x="11193" y="10014"/>
                  </a:lnTo>
                  <a:cubicBezTo>
                    <a:pt x="12002" y="9287"/>
                    <a:pt x="12455" y="8263"/>
                    <a:pt x="12455" y="7192"/>
                  </a:cubicBezTo>
                  <a:cubicBezTo>
                    <a:pt x="12455" y="5501"/>
                    <a:pt x="11371" y="4072"/>
                    <a:pt x="9871" y="3560"/>
                  </a:cubicBezTo>
                  <a:cubicBezTo>
                    <a:pt x="9740" y="3168"/>
                    <a:pt x="9538" y="2798"/>
                    <a:pt x="9276" y="2465"/>
                  </a:cubicBezTo>
                  <a:cubicBezTo>
                    <a:pt x="9242" y="2425"/>
                    <a:pt x="9189" y="2403"/>
                    <a:pt x="9137" y="2403"/>
                  </a:cubicBezTo>
                  <a:cubicBezTo>
                    <a:pt x="9097" y="2403"/>
                    <a:pt x="9057" y="2416"/>
                    <a:pt x="9026" y="2441"/>
                  </a:cubicBezTo>
                  <a:cubicBezTo>
                    <a:pt x="8943" y="2501"/>
                    <a:pt x="8931" y="2620"/>
                    <a:pt x="8990" y="2691"/>
                  </a:cubicBezTo>
                  <a:cubicBezTo>
                    <a:pt x="9169" y="2929"/>
                    <a:pt x="9324" y="3168"/>
                    <a:pt x="9443" y="3441"/>
                  </a:cubicBezTo>
                  <a:cubicBezTo>
                    <a:pt x="9169" y="3382"/>
                    <a:pt x="8907" y="3346"/>
                    <a:pt x="8621" y="3346"/>
                  </a:cubicBezTo>
                  <a:cubicBezTo>
                    <a:pt x="7728" y="3346"/>
                    <a:pt x="6895" y="3656"/>
                    <a:pt x="6240" y="4180"/>
                  </a:cubicBezTo>
                  <a:cubicBezTo>
                    <a:pt x="5930" y="3930"/>
                    <a:pt x="5573" y="3739"/>
                    <a:pt x="5192" y="3584"/>
                  </a:cubicBezTo>
                  <a:cubicBezTo>
                    <a:pt x="5175" y="3580"/>
                    <a:pt x="5158" y="3577"/>
                    <a:pt x="5140" y="3577"/>
                  </a:cubicBezTo>
                  <a:cubicBezTo>
                    <a:pt x="5068" y="3577"/>
                    <a:pt x="4992" y="3615"/>
                    <a:pt x="4954" y="3691"/>
                  </a:cubicBezTo>
                  <a:cubicBezTo>
                    <a:pt x="4930" y="3775"/>
                    <a:pt x="4978" y="3882"/>
                    <a:pt x="5061" y="3930"/>
                  </a:cubicBezTo>
                  <a:cubicBezTo>
                    <a:pt x="5394" y="4049"/>
                    <a:pt x="5692" y="4215"/>
                    <a:pt x="5954" y="4418"/>
                  </a:cubicBezTo>
                  <a:cubicBezTo>
                    <a:pt x="5228" y="5120"/>
                    <a:pt x="4775" y="6096"/>
                    <a:pt x="4775" y="7192"/>
                  </a:cubicBezTo>
                  <a:cubicBezTo>
                    <a:pt x="4775" y="7466"/>
                    <a:pt x="4811" y="7740"/>
                    <a:pt x="4871" y="7990"/>
                  </a:cubicBezTo>
                  <a:cubicBezTo>
                    <a:pt x="3632" y="7454"/>
                    <a:pt x="2775" y="6239"/>
                    <a:pt x="2775" y="4811"/>
                  </a:cubicBezTo>
                  <a:cubicBezTo>
                    <a:pt x="2775" y="4477"/>
                    <a:pt x="2811" y="4156"/>
                    <a:pt x="2906" y="3858"/>
                  </a:cubicBezTo>
                  <a:cubicBezTo>
                    <a:pt x="3204" y="3763"/>
                    <a:pt x="3525" y="3715"/>
                    <a:pt x="3859" y="3715"/>
                  </a:cubicBezTo>
                  <a:cubicBezTo>
                    <a:pt x="4025" y="3715"/>
                    <a:pt x="4168" y="3739"/>
                    <a:pt x="4335" y="3751"/>
                  </a:cubicBezTo>
                  <a:cubicBezTo>
                    <a:pt x="4342" y="3752"/>
                    <a:pt x="4349" y="3752"/>
                    <a:pt x="4356" y="3752"/>
                  </a:cubicBezTo>
                  <a:cubicBezTo>
                    <a:pt x="4444" y="3752"/>
                    <a:pt x="4526" y="3684"/>
                    <a:pt x="4537" y="3596"/>
                  </a:cubicBezTo>
                  <a:cubicBezTo>
                    <a:pt x="4549" y="3501"/>
                    <a:pt x="4478" y="3406"/>
                    <a:pt x="4394" y="3394"/>
                  </a:cubicBezTo>
                  <a:cubicBezTo>
                    <a:pt x="4216" y="3358"/>
                    <a:pt x="4049" y="3358"/>
                    <a:pt x="3870" y="3358"/>
                  </a:cubicBezTo>
                  <a:cubicBezTo>
                    <a:pt x="3585" y="3358"/>
                    <a:pt x="3323" y="3394"/>
                    <a:pt x="3049" y="3453"/>
                  </a:cubicBezTo>
                  <a:cubicBezTo>
                    <a:pt x="3144" y="3239"/>
                    <a:pt x="3239" y="3048"/>
                    <a:pt x="3382" y="2858"/>
                  </a:cubicBezTo>
                  <a:cubicBezTo>
                    <a:pt x="3716" y="2346"/>
                    <a:pt x="4192" y="1953"/>
                    <a:pt x="4728" y="1691"/>
                  </a:cubicBezTo>
                  <a:cubicBezTo>
                    <a:pt x="4835" y="2441"/>
                    <a:pt x="5466" y="3025"/>
                    <a:pt x="6240" y="3025"/>
                  </a:cubicBezTo>
                  <a:cubicBezTo>
                    <a:pt x="7014" y="3025"/>
                    <a:pt x="7657" y="2441"/>
                    <a:pt x="7740" y="1691"/>
                  </a:cubicBezTo>
                  <a:cubicBezTo>
                    <a:pt x="7990" y="1810"/>
                    <a:pt x="8228" y="1977"/>
                    <a:pt x="8454" y="2156"/>
                  </a:cubicBezTo>
                  <a:cubicBezTo>
                    <a:pt x="8490" y="2191"/>
                    <a:pt x="8526" y="2203"/>
                    <a:pt x="8573" y="2203"/>
                  </a:cubicBezTo>
                  <a:cubicBezTo>
                    <a:pt x="8633" y="2203"/>
                    <a:pt x="8681" y="2191"/>
                    <a:pt x="8704" y="2144"/>
                  </a:cubicBezTo>
                  <a:cubicBezTo>
                    <a:pt x="8764" y="2072"/>
                    <a:pt x="8764" y="1953"/>
                    <a:pt x="8681" y="1894"/>
                  </a:cubicBezTo>
                  <a:cubicBezTo>
                    <a:pt x="8395" y="1655"/>
                    <a:pt x="8073" y="1453"/>
                    <a:pt x="7728" y="1310"/>
                  </a:cubicBezTo>
                  <a:cubicBezTo>
                    <a:pt x="7621" y="560"/>
                    <a:pt x="7002" y="0"/>
                    <a:pt x="6228"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1898;p63">
              <a:extLst>
                <a:ext uri="{FF2B5EF4-FFF2-40B4-BE49-F238E27FC236}">
                  <a16:creationId xmlns:a16="http://schemas.microsoft.com/office/drawing/2014/main" xmlns="" id="{B905204D-0AC5-ED41-A3EA-8C209C917142}"/>
                </a:ext>
              </a:extLst>
            </p:cNvPr>
            <p:cNvSpPr/>
            <p:nvPr/>
          </p:nvSpPr>
          <p:spPr>
            <a:xfrm>
              <a:off x="2057770" y="4294553"/>
              <a:ext cx="22741" cy="35622"/>
            </a:xfrm>
            <a:custGeom>
              <a:avLst/>
              <a:gdLst/>
              <a:ahLst/>
              <a:cxnLst/>
              <a:rect l="l" t="t" r="r" b="b"/>
              <a:pathLst>
                <a:path w="715" h="1120" extrusionOk="0">
                  <a:moveTo>
                    <a:pt x="191" y="0"/>
                  </a:moveTo>
                  <a:cubicBezTo>
                    <a:pt x="84" y="0"/>
                    <a:pt x="12" y="72"/>
                    <a:pt x="12" y="179"/>
                  </a:cubicBezTo>
                  <a:lnTo>
                    <a:pt x="12" y="941"/>
                  </a:lnTo>
                  <a:cubicBezTo>
                    <a:pt x="0" y="1036"/>
                    <a:pt x="84" y="1119"/>
                    <a:pt x="191" y="1119"/>
                  </a:cubicBezTo>
                  <a:lnTo>
                    <a:pt x="536" y="1119"/>
                  </a:lnTo>
                  <a:cubicBezTo>
                    <a:pt x="631" y="1119"/>
                    <a:pt x="715" y="1036"/>
                    <a:pt x="715" y="941"/>
                  </a:cubicBezTo>
                  <a:cubicBezTo>
                    <a:pt x="715" y="834"/>
                    <a:pt x="631" y="750"/>
                    <a:pt x="536" y="750"/>
                  </a:cubicBezTo>
                  <a:lnTo>
                    <a:pt x="369" y="750"/>
                  </a:lnTo>
                  <a:lnTo>
                    <a:pt x="369" y="179"/>
                  </a:lnTo>
                  <a:cubicBezTo>
                    <a:pt x="369" y="72"/>
                    <a:pt x="298" y="0"/>
                    <a:pt x="191"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899;p63">
              <a:extLst>
                <a:ext uri="{FF2B5EF4-FFF2-40B4-BE49-F238E27FC236}">
                  <a16:creationId xmlns:a16="http://schemas.microsoft.com/office/drawing/2014/main" xmlns="" id="{B7520464-28CB-704E-999A-0934C584AFBB}"/>
                </a:ext>
              </a:extLst>
            </p:cNvPr>
            <p:cNvSpPr/>
            <p:nvPr/>
          </p:nvSpPr>
          <p:spPr>
            <a:xfrm>
              <a:off x="2048292" y="4456250"/>
              <a:ext cx="30724" cy="64055"/>
            </a:xfrm>
            <a:custGeom>
              <a:avLst/>
              <a:gdLst/>
              <a:ahLst/>
              <a:cxnLst/>
              <a:rect l="l" t="t" r="r" b="b"/>
              <a:pathLst>
                <a:path w="966" h="2014" extrusionOk="0">
                  <a:moveTo>
                    <a:pt x="477" y="0"/>
                  </a:moveTo>
                  <a:cubicBezTo>
                    <a:pt x="370" y="0"/>
                    <a:pt x="298" y="84"/>
                    <a:pt x="298" y="179"/>
                  </a:cubicBezTo>
                  <a:lnTo>
                    <a:pt x="298" y="262"/>
                  </a:lnTo>
                  <a:cubicBezTo>
                    <a:pt x="120" y="334"/>
                    <a:pt x="1" y="512"/>
                    <a:pt x="1" y="703"/>
                  </a:cubicBezTo>
                  <a:cubicBezTo>
                    <a:pt x="1" y="977"/>
                    <a:pt x="215" y="1191"/>
                    <a:pt x="489" y="1191"/>
                  </a:cubicBezTo>
                  <a:cubicBezTo>
                    <a:pt x="560" y="1191"/>
                    <a:pt x="608" y="1250"/>
                    <a:pt x="608" y="1310"/>
                  </a:cubicBezTo>
                  <a:cubicBezTo>
                    <a:pt x="608" y="1381"/>
                    <a:pt x="548" y="1429"/>
                    <a:pt x="489" y="1429"/>
                  </a:cubicBezTo>
                  <a:cubicBezTo>
                    <a:pt x="441" y="1429"/>
                    <a:pt x="394" y="1405"/>
                    <a:pt x="382" y="1358"/>
                  </a:cubicBezTo>
                  <a:cubicBezTo>
                    <a:pt x="346" y="1287"/>
                    <a:pt x="284" y="1249"/>
                    <a:pt x="216" y="1249"/>
                  </a:cubicBezTo>
                  <a:cubicBezTo>
                    <a:pt x="192" y="1249"/>
                    <a:pt x="168" y="1253"/>
                    <a:pt x="144" y="1262"/>
                  </a:cubicBezTo>
                  <a:cubicBezTo>
                    <a:pt x="60" y="1310"/>
                    <a:pt x="13" y="1417"/>
                    <a:pt x="60" y="1500"/>
                  </a:cubicBezTo>
                  <a:cubicBezTo>
                    <a:pt x="120" y="1608"/>
                    <a:pt x="203" y="1703"/>
                    <a:pt x="310" y="1739"/>
                  </a:cubicBezTo>
                  <a:lnTo>
                    <a:pt x="310" y="1834"/>
                  </a:lnTo>
                  <a:cubicBezTo>
                    <a:pt x="310" y="1941"/>
                    <a:pt x="382" y="2012"/>
                    <a:pt x="489" y="2012"/>
                  </a:cubicBezTo>
                  <a:cubicBezTo>
                    <a:pt x="495" y="2013"/>
                    <a:pt x="501" y="2014"/>
                    <a:pt x="507" y="2014"/>
                  </a:cubicBezTo>
                  <a:cubicBezTo>
                    <a:pt x="586" y="2014"/>
                    <a:pt x="667" y="1945"/>
                    <a:pt x="667" y="1846"/>
                  </a:cubicBezTo>
                  <a:lnTo>
                    <a:pt x="667" y="1762"/>
                  </a:lnTo>
                  <a:cubicBezTo>
                    <a:pt x="846" y="1691"/>
                    <a:pt x="965" y="1512"/>
                    <a:pt x="965" y="1310"/>
                  </a:cubicBezTo>
                  <a:cubicBezTo>
                    <a:pt x="965" y="1048"/>
                    <a:pt x="739" y="822"/>
                    <a:pt x="477" y="822"/>
                  </a:cubicBezTo>
                  <a:cubicBezTo>
                    <a:pt x="394" y="822"/>
                    <a:pt x="358" y="762"/>
                    <a:pt x="358" y="703"/>
                  </a:cubicBezTo>
                  <a:cubicBezTo>
                    <a:pt x="358" y="631"/>
                    <a:pt x="417" y="584"/>
                    <a:pt x="477" y="584"/>
                  </a:cubicBezTo>
                  <a:cubicBezTo>
                    <a:pt x="513" y="584"/>
                    <a:pt x="548" y="596"/>
                    <a:pt x="572" y="643"/>
                  </a:cubicBezTo>
                  <a:cubicBezTo>
                    <a:pt x="608" y="700"/>
                    <a:pt x="660" y="727"/>
                    <a:pt x="717" y="727"/>
                  </a:cubicBezTo>
                  <a:cubicBezTo>
                    <a:pt x="755" y="727"/>
                    <a:pt x="796" y="715"/>
                    <a:pt x="834" y="691"/>
                  </a:cubicBezTo>
                  <a:cubicBezTo>
                    <a:pt x="917" y="631"/>
                    <a:pt x="929" y="524"/>
                    <a:pt x="870" y="441"/>
                  </a:cubicBezTo>
                  <a:cubicBezTo>
                    <a:pt x="810" y="357"/>
                    <a:pt x="739" y="286"/>
                    <a:pt x="656" y="262"/>
                  </a:cubicBezTo>
                  <a:lnTo>
                    <a:pt x="656" y="179"/>
                  </a:lnTo>
                  <a:cubicBezTo>
                    <a:pt x="656" y="84"/>
                    <a:pt x="572" y="0"/>
                    <a:pt x="477"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900;p63">
              <a:extLst>
                <a:ext uri="{FF2B5EF4-FFF2-40B4-BE49-F238E27FC236}">
                  <a16:creationId xmlns:a16="http://schemas.microsoft.com/office/drawing/2014/main" xmlns="" id="{0D00BA72-0C3F-6742-A8BD-2BE61C74F173}"/>
                </a:ext>
              </a:extLst>
            </p:cNvPr>
            <p:cNvSpPr/>
            <p:nvPr/>
          </p:nvSpPr>
          <p:spPr>
            <a:xfrm>
              <a:off x="1898713" y="4487196"/>
              <a:ext cx="17461" cy="16030"/>
            </a:xfrm>
            <a:custGeom>
              <a:avLst/>
              <a:gdLst/>
              <a:ahLst/>
              <a:cxnLst/>
              <a:rect l="l" t="t" r="r" b="b"/>
              <a:pathLst>
                <a:path w="549" h="504" extrusionOk="0">
                  <a:moveTo>
                    <a:pt x="193" y="1"/>
                  </a:moveTo>
                  <a:cubicBezTo>
                    <a:pt x="147" y="1"/>
                    <a:pt x="102" y="21"/>
                    <a:pt x="72" y="63"/>
                  </a:cubicBezTo>
                  <a:cubicBezTo>
                    <a:pt x="1" y="135"/>
                    <a:pt x="1" y="254"/>
                    <a:pt x="72" y="313"/>
                  </a:cubicBezTo>
                  <a:lnTo>
                    <a:pt x="203" y="444"/>
                  </a:lnTo>
                  <a:cubicBezTo>
                    <a:pt x="227" y="480"/>
                    <a:pt x="298" y="504"/>
                    <a:pt x="334" y="504"/>
                  </a:cubicBezTo>
                  <a:cubicBezTo>
                    <a:pt x="382" y="504"/>
                    <a:pt x="429" y="492"/>
                    <a:pt x="465" y="444"/>
                  </a:cubicBezTo>
                  <a:cubicBezTo>
                    <a:pt x="548" y="373"/>
                    <a:pt x="548" y="254"/>
                    <a:pt x="465" y="194"/>
                  </a:cubicBezTo>
                  <a:lnTo>
                    <a:pt x="322" y="63"/>
                  </a:lnTo>
                  <a:cubicBezTo>
                    <a:pt x="286" y="21"/>
                    <a:pt x="239" y="1"/>
                    <a:pt x="193" y="1"/>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901;p63">
              <a:extLst>
                <a:ext uri="{FF2B5EF4-FFF2-40B4-BE49-F238E27FC236}">
                  <a16:creationId xmlns:a16="http://schemas.microsoft.com/office/drawing/2014/main" xmlns="" id="{53ADDBD1-211F-6640-AD1B-00692E945A64}"/>
                </a:ext>
              </a:extLst>
            </p:cNvPr>
            <p:cNvSpPr/>
            <p:nvPr/>
          </p:nvSpPr>
          <p:spPr>
            <a:xfrm>
              <a:off x="1887740" y="4502494"/>
              <a:ext cx="19337" cy="13231"/>
            </a:xfrm>
            <a:custGeom>
              <a:avLst/>
              <a:gdLst/>
              <a:ahLst/>
              <a:cxnLst/>
              <a:rect l="l" t="t" r="r" b="b"/>
              <a:pathLst>
                <a:path w="608" h="416" extrusionOk="0">
                  <a:moveTo>
                    <a:pt x="190" y="0"/>
                  </a:moveTo>
                  <a:cubicBezTo>
                    <a:pt x="112" y="0"/>
                    <a:pt x="53" y="56"/>
                    <a:pt x="24" y="142"/>
                  </a:cubicBezTo>
                  <a:cubicBezTo>
                    <a:pt x="0" y="249"/>
                    <a:pt x="60" y="332"/>
                    <a:pt x="155" y="368"/>
                  </a:cubicBezTo>
                  <a:lnTo>
                    <a:pt x="358" y="416"/>
                  </a:lnTo>
                  <a:lnTo>
                    <a:pt x="405" y="416"/>
                  </a:lnTo>
                  <a:cubicBezTo>
                    <a:pt x="477" y="416"/>
                    <a:pt x="548" y="356"/>
                    <a:pt x="572" y="273"/>
                  </a:cubicBezTo>
                  <a:cubicBezTo>
                    <a:pt x="608" y="189"/>
                    <a:pt x="548" y="82"/>
                    <a:pt x="441" y="58"/>
                  </a:cubicBezTo>
                  <a:lnTo>
                    <a:pt x="250" y="11"/>
                  </a:lnTo>
                  <a:cubicBezTo>
                    <a:pt x="229" y="4"/>
                    <a:pt x="209" y="0"/>
                    <a:pt x="190"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902;p63">
              <a:extLst>
                <a:ext uri="{FF2B5EF4-FFF2-40B4-BE49-F238E27FC236}">
                  <a16:creationId xmlns:a16="http://schemas.microsoft.com/office/drawing/2014/main" xmlns="" id="{A04760D3-3119-414A-A72A-716F8FF60D21}"/>
                </a:ext>
              </a:extLst>
            </p:cNvPr>
            <p:cNvSpPr/>
            <p:nvPr/>
          </p:nvSpPr>
          <p:spPr>
            <a:xfrm>
              <a:off x="1913852" y="4477019"/>
              <a:ext cx="13676" cy="17874"/>
            </a:xfrm>
            <a:custGeom>
              <a:avLst/>
              <a:gdLst/>
              <a:ahLst/>
              <a:cxnLst/>
              <a:rect l="l" t="t" r="r" b="b"/>
              <a:pathLst>
                <a:path w="430" h="562" extrusionOk="0">
                  <a:moveTo>
                    <a:pt x="175" y="0"/>
                  </a:moveTo>
                  <a:cubicBezTo>
                    <a:pt x="165" y="0"/>
                    <a:pt x="155" y="1"/>
                    <a:pt x="144" y="2"/>
                  </a:cubicBezTo>
                  <a:cubicBezTo>
                    <a:pt x="37" y="38"/>
                    <a:pt x="1" y="121"/>
                    <a:pt x="13" y="228"/>
                  </a:cubicBezTo>
                  <a:lnTo>
                    <a:pt x="60" y="419"/>
                  </a:lnTo>
                  <a:cubicBezTo>
                    <a:pt x="72" y="502"/>
                    <a:pt x="144" y="562"/>
                    <a:pt x="239" y="562"/>
                  </a:cubicBezTo>
                  <a:lnTo>
                    <a:pt x="275" y="562"/>
                  </a:lnTo>
                  <a:cubicBezTo>
                    <a:pt x="382" y="526"/>
                    <a:pt x="430" y="443"/>
                    <a:pt x="418" y="335"/>
                  </a:cubicBezTo>
                  <a:lnTo>
                    <a:pt x="370" y="145"/>
                  </a:lnTo>
                  <a:cubicBezTo>
                    <a:pt x="338" y="49"/>
                    <a:pt x="267" y="0"/>
                    <a:pt x="175" y="0"/>
                  </a:cubicBezTo>
                  <a:close/>
                </a:path>
              </a:pathLst>
            </a:custGeom>
            <a:solidFill>
              <a:srgbClr val="657E93"/>
            </a:solidFill>
            <a:ln>
              <a:solidFill>
                <a:schemeClr val="tx2">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491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15" name="Group 14">
            <a:extLst>
              <a:ext uri="{FF2B5EF4-FFF2-40B4-BE49-F238E27FC236}">
                <a16:creationId xmlns:a16="http://schemas.microsoft.com/office/drawing/2014/main" xmlns="" id="{F3C352FE-6457-DB40-BD29-F966A06EF563}"/>
              </a:ext>
            </a:extLst>
          </p:cNvPr>
          <p:cNvGrpSpPr/>
          <p:nvPr/>
        </p:nvGrpSpPr>
        <p:grpSpPr>
          <a:xfrm>
            <a:off x="-1" y="4720362"/>
            <a:ext cx="9144000" cy="481953"/>
            <a:chOff x="0" y="4497173"/>
            <a:chExt cx="9144000" cy="769723"/>
          </a:xfrm>
        </p:grpSpPr>
        <p:sp>
          <p:nvSpPr>
            <p:cNvPr id="16" name="Rectangle 15">
              <a:extLst>
                <a:ext uri="{FF2B5EF4-FFF2-40B4-BE49-F238E27FC236}">
                  <a16:creationId xmlns:a16="http://schemas.microsoft.com/office/drawing/2014/main" xmlns="" id="{82D6CD3E-4025-3B4B-BE04-DCC1E5702710}"/>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7" name="Google Shape;258;p38">
              <a:extLst>
                <a:ext uri="{FF2B5EF4-FFF2-40B4-BE49-F238E27FC236}">
                  <a16:creationId xmlns:a16="http://schemas.microsoft.com/office/drawing/2014/main" xmlns="" id="{9C6002CD-2E4A-A64D-809C-7E6BA345265B}"/>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sp>
        <p:nvSpPr>
          <p:cNvPr id="18" name="Title 3"/>
          <p:cNvSpPr txBox="1">
            <a:spLocks/>
          </p:cNvSpPr>
          <p:nvPr/>
        </p:nvSpPr>
        <p:spPr>
          <a:xfrm>
            <a:off x="3242970" y="258716"/>
            <a:ext cx="2863538"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3"/>
                </a:solidFill>
                <a:sym typeface="Arial"/>
              </a:rPr>
              <a:t>Дейност 7 </a:t>
            </a:r>
            <a:r>
              <a:rPr lang="bg-BG" dirty="0">
                <a:solidFill>
                  <a:schemeClr val="tx1"/>
                </a:solidFill>
              </a:rPr>
              <a:t>/ </a:t>
            </a:r>
            <a:r>
              <a:rPr lang="en-US" sz="2000" dirty="0">
                <a:solidFill>
                  <a:schemeClr val="accent4">
                    <a:lumMod val="75000"/>
                  </a:schemeClr>
                </a:solidFill>
              </a:rPr>
              <a:t>Activity </a:t>
            </a:r>
            <a:r>
              <a:rPr lang="bg-BG" sz="2000" dirty="0">
                <a:solidFill>
                  <a:schemeClr val="accent4">
                    <a:lumMod val="75000"/>
                  </a:schemeClr>
                </a:solidFill>
              </a:rPr>
              <a:t>7</a:t>
            </a:r>
            <a:r>
              <a:rPr lang="bg-BG" dirty="0"/>
              <a:t/>
            </a:r>
            <a:br>
              <a:rPr lang="bg-BG" dirty="0"/>
            </a:br>
            <a:endParaRPr lang="bg-BG" dirty="0"/>
          </a:p>
        </p:txBody>
      </p:sp>
      <p:sp>
        <p:nvSpPr>
          <p:cNvPr id="19" name="Полурамка 27"/>
          <p:cNvSpPr/>
          <p:nvPr/>
        </p:nvSpPr>
        <p:spPr>
          <a:xfrm>
            <a:off x="3013553" y="329108"/>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0" name="Полурамка 28"/>
          <p:cNvSpPr/>
          <p:nvPr/>
        </p:nvSpPr>
        <p:spPr>
          <a:xfrm rot="10800000">
            <a:off x="3493540" y="458484"/>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1" name="Title 3"/>
          <p:cNvSpPr>
            <a:spLocks noGrp="1"/>
          </p:cNvSpPr>
          <p:nvPr>
            <p:ph type="title" idx="3"/>
          </p:nvPr>
        </p:nvSpPr>
        <p:spPr>
          <a:xfrm>
            <a:off x="737354" y="1459543"/>
            <a:ext cx="3332941" cy="394445"/>
          </a:xfrm>
          <a:solidFill>
            <a:schemeClr val="tx2">
              <a:lumMod val="90000"/>
            </a:schemeClr>
          </a:solidFill>
        </p:spPr>
        <p:txBody>
          <a:bodyPr/>
          <a:lstStyle/>
          <a:p>
            <a:r>
              <a:rPr lang="ru-RU" sz="1600" dirty="0">
                <a:solidFill>
                  <a:schemeClr val="accent2">
                    <a:lumMod val="75000"/>
                  </a:schemeClr>
                </a:solidFill>
                <a:latin typeface="+mn-lt"/>
              </a:rPr>
              <a:t>Одит на проекта</a:t>
            </a:r>
          </a:p>
        </p:txBody>
      </p:sp>
      <p:sp>
        <p:nvSpPr>
          <p:cNvPr id="22" name="TextBox 21">
            <a:extLst>
              <a:ext uri="{FF2B5EF4-FFF2-40B4-BE49-F238E27FC236}">
                <a16:creationId xmlns:a16="http://schemas.microsoft.com/office/drawing/2014/main" xmlns="" id="{33676617-8950-3B41-939D-E57BA86065AC}"/>
              </a:ext>
            </a:extLst>
          </p:cNvPr>
          <p:cNvSpPr txBox="1"/>
          <p:nvPr/>
        </p:nvSpPr>
        <p:spPr>
          <a:xfrm>
            <a:off x="303744" y="1824643"/>
            <a:ext cx="4200162" cy="2031325"/>
          </a:xfrm>
          <a:prstGeom prst="rect">
            <a:avLst/>
          </a:prstGeom>
          <a:solidFill>
            <a:schemeClr val="accent1"/>
          </a:solidFill>
        </p:spPr>
        <p:txBody>
          <a:bodyPr wrap="square">
            <a:spAutoFit/>
          </a:bodyPr>
          <a:lstStyle/>
          <a:p>
            <a:pPr algn="ctr"/>
            <a:r>
              <a:rPr lang="ru-RU" dirty="0">
                <a:solidFill>
                  <a:schemeClr val="accent3"/>
                </a:solidFill>
                <a:latin typeface="+mn-lt"/>
                <a:ea typeface="Playfair Display"/>
                <a:cs typeface="Playfair Display"/>
                <a:sym typeface="Montserrat Medium"/>
              </a:rPr>
              <a:t>Ще се осъществява независим одит за законосъобразното и целесъобразно изпълнение на проекта в съответствие с международните одиторски стандарти, при съблюдаване на изискванията на приложимото национално законодателство и съотносимите към него нормативни актове, осигуряващи принципите на прозрачност, устойчивост и добро финансово управление на проекта</a:t>
            </a:r>
          </a:p>
        </p:txBody>
      </p:sp>
      <p:sp>
        <p:nvSpPr>
          <p:cNvPr id="32" name="Subtitle 9"/>
          <p:cNvSpPr txBox="1">
            <a:spLocks/>
          </p:cNvSpPr>
          <p:nvPr/>
        </p:nvSpPr>
        <p:spPr>
          <a:xfrm>
            <a:off x="5261703" y="1447514"/>
            <a:ext cx="3299102" cy="423757"/>
          </a:xfrm>
          <a:prstGeom prst="rect">
            <a:avLst/>
          </a:prstGeom>
          <a:solidFill>
            <a:schemeClr val="tx2">
              <a:lumMod val="9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600"/>
              <a:buFont typeface="Montserrat Medium"/>
              <a:buNone/>
              <a:defRPr sz="1600" b="0" i="0" u="none" strike="noStrike" cap="none">
                <a:solidFill>
                  <a:srgbClr val="00000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rgbClr val="000000"/>
              </a:buClr>
              <a:buSzPts val="2100"/>
              <a:buFont typeface="Montserrat"/>
              <a:buNone/>
              <a:defRPr sz="2100" b="0" i="0" u="none" strike="noStrike" cap="none">
                <a:solidFill>
                  <a:srgbClr val="000000"/>
                </a:solidFill>
                <a:latin typeface="Montserrat"/>
                <a:ea typeface="Montserrat"/>
                <a:cs typeface="Montserrat"/>
                <a:sym typeface="Montserrat"/>
              </a:defRPr>
            </a:lvl9pPr>
          </a:lstStyle>
          <a:p>
            <a:pPr marL="0" indent="0" algn="ctr"/>
            <a:r>
              <a:rPr lang="en-US" b="1" dirty="0">
                <a:solidFill>
                  <a:schemeClr val="accent5"/>
                </a:solidFill>
                <a:latin typeface="+mn-lt"/>
              </a:rPr>
              <a:t>Project Audit</a:t>
            </a:r>
          </a:p>
        </p:txBody>
      </p:sp>
      <p:sp>
        <p:nvSpPr>
          <p:cNvPr id="33" name="TextBox 32">
            <a:extLst>
              <a:ext uri="{FF2B5EF4-FFF2-40B4-BE49-F238E27FC236}">
                <a16:creationId xmlns:a16="http://schemas.microsoft.com/office/drawing/2014/main" xmlns="" id="{33676617-8950-3B41-939D-E57BA86065AC}"/>
              </a:ext>
            </a:extLst>
          </p:cNvPr>
          <p:cNvSpPr txBox="1"/>
          <p:nvPr/>
        </p:nvSpPr>
        <p:spPr>
          <a:xfrm>
            <a:off x="5050672" y="1805393"/>
            <a:ext cx="3721163" cy="2031325"/>
          </a:xfrm>
          <a:prstGeom prst="rect">
            <a:avLst/>
          </a:prstGeom>
          <a:solidFill>
            <a:schemeClr val="accent1"/>
          </a:solidFill>
        </p:spPr>
        <p:txBody>
          <a:bodyPr wrap="square">
            <a:spAutoFit/>
          </a:bodyPr>
          <a:lstStyle/>
          <a:p>
            <a:pPr algn="ctr"/>
            <a:r>
              <a:rPr lang="en-US" dirty="0">
                <a:solidFill>
                  <a:schemeClr val="accent5"/>
                </a:solidFill>
              </a:rPr>
              <a:t>An independent audit will be carried out for the lawful and appropriate implementation of the project in accordance with international auditing standards, in compliance with the requirements of applicable national legislation and relevant regulations, ensuring the principles of transparency, sustainability and sound financial management of the project.</a:t>
            </a:r>
          </a:p>
        </p:txBody>
      </p:sp>
      <p:sp>
        <p:nvSpPr>
          <p:cNvPr id="35" name="Rectangle 34">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345" y="1447514"/>
            <a:ext cx="71278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31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255"/>
            <a:lum/>
          </a:blip>
          <a:srcRect/>
          <a:stretch>
            <a:fillRect t="-9000" b="-9000"/>
          </a:stretch>
        </a:blipFill>
        <a:effectLst/>
      </p:bgPr>
    </p:bg>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1631578" y="1374443"/>
            <a:ext cx="2788023" cy="2609205"/>
          </a:xfrm>
          <a:prstGeom prst="rect">
            <a:avLst/>
          </a:prstGeom>
        </p:spPr>
        <p:txBody>
          <a:bodyPr spcFirstLastPara="1" wrap="square" lIns="91425" tIns="91425" rIns="91425" bIns="91425" anchor="b" anchorCtr="0">
            <a:noAutofit/>
          </a:bodyPr>
          <a:lstStyle/>
          <a:p>
            <a:pPr lvl="0" algn="ct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
            </a:r>
            <a:br>
              <a:rPr lang="ru-RU" sz="1800" i="1" dirty="0">
                <a:latin typeface="+mj-lt"/>
              </a:rPr>
            </a:br>
            <a:r>
              <a:rPr lang="ru-RU" sz="1800" i="1" dirty="0">
                <a:latin typeface="+mj-lt"/>
              </a:rPr>
              <a:t>ПРОЕКТ № BGENVIRONMENT-4.003-0017</a:t>
            </a:r>
            <a:br>
              <a:rPr lang="ru-RU" sz="1800" i="1" dirty="0">
                <a:latin typeface="+mj-lt"/>
              </a:rPr>
            </a:br>
            <a:r>
              <a:rPr lang="ru-RU" sz="1800" i="1" dirty="0">
                <a:latin typeface="+mj-lt"/>
              </a:rPr>
              <a:t/>
            </a:r>
            <a:br>
              <a:rPr lang="ru-RU" sz="1800" i="1" dirty="0">
                <a:latin typeface="+mj-lt"/>
              </a:rPr>
            </a:br>
            <a:r>
              <a:rPr lang="ru-RU" sz="1800" i="1" dirty="0">
                <a:latin typeface="+mj-lt"/>
              </a:rPr>
              <a:t>„ПРИЛАГАНЕ НА МЕРКИ ЗА УСПЕШНА АДАПТАЦИЯ КЪМ КЛИМАТИЧНИТЕ ПРОМЕНИ“ </a:t>
            </a:r>
            <a:endParaRPr sz="1800" i="1" dirty="0">
              <a:latin typeface="+mj-lt"/>
            </a:endParaRPr>
          </a:p>
        </p:txBody>
      </p:sp>
      <p:sp>
        <p:nvSpPr>
          <p:cNvPr id="11" name="Rectangle 10">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a:t>Този документ е създаден в рамките на проект „Прилагане на мерки за успешна адаптация към климатичните промени“, Договор за БФП № </a:t>
            </a:r>
            <a:r>
              <a:rPr lang="en-US" sz="900" i="1"/>
              <a:t>BGENVIRONMENT</a:t>
            </a:r>
            <a:r>
              <a:rPr lang="bg-BG" sz="900" i="1"/>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
        <p:nvSpPr>
          <p:cNvPr id="3" name="Текстово поле 2"/>
          <p:cNvSpPr txBox="1"/>
          <p:nvPr/>
        </p:nvSpPr>
        <p:spPr>
          <a:xfrm>
            <a:off x="2200889" y="748855"/>
            <a:ext cx="4742219" cy="338554"/>
          </a:xfrm>
          <a:prstGeom prst="rect">
            <a:avLst/>
          </a:prstGeom>
          <a:noFill/>
        </p:spPr>
        <p:txBody>
          <a:bodyPr wrap="square" rtlCol="0">
            <a:spAutoFit/>
          </a:bodyPr>
          <a:lstStyle/>
          <a:p>
            <a:pPr algn="ctr"/>
            <a:r>
              <a:rPr lang="ru-RU" sz="1600" b="1" i="1" dirty="0">
                <a:latin typeface="Arial" panose="020B0604020202020204" pitchFamily="34" charset="0"/>
                <a:ea typeface="Calibri" panose="020F0502020204030204" pitchFamily="34" charset="0"/>
                <a:cs typeface="HebarU"/>
              </a:rPr>
              <a:t>РАБОТИМ ЗАЕДНО ЗА </a:t>
            </a:r>
            <a:r>
              <a:rPr lang="ru-RU" sz="1600" b="1" i="1" dirty="0">
                <a:solidFill>
                  <a:srgbClr val="008000"/>
                </a:solidFill>
                <a:latin typeface="Arial" panose="020B0604020202020204" pitchFamily="34" charset="0"/>
                <a:ea typeface="Calibri" panose="020F0502020204030204" pitchFamily="34" charset="0"/>
                <a:cs typeface="HebarU"/>
              </a:rPr>
              <a:t>ПО-ЗЕЛЕНА</a:t>
            </a:r>
            <a:r>
              <a:rPr lang="ru-RU" sz="1600" b="1" i="1" dirty="0">
                <a:solidFill>
                  <a:srgbClr val="0070C0"/>
                </a:solidFill>
                <a:latin typeface="Arial" panose="020B0604020202020204" pitchFamily="34" charset="0"/>
                <a:ea typeface="Calibri" panose="020F0502020204030204" pitchFamily="34" charset="0"/>
                <a:cs typeface="HebarU"/>
              </a:rPr>
              <a:t> </a:t>
            </a:r>
            <a:r>
              <a:rPr lang="ru-RU" sz="1600" b="1" i="1" dirty="0">
                <a:latin typeface="Arial" panose="020B0604020202020204" pitchFamily="34" charset="0"/>
                <a:ea typeface="Calibri" panose="020F0502020204030204" pitchFamily="34" charset="0"/>
                <a:cs typeface="HebarU"/>
              </a:rPr>
              <a:t>ЕВРОПА</a:t>
            </a:r>
            <a:endParaRPr lang="bg-BG" sz="1600" dirty="0"/>
          </a:p>
        </p:txBody>
      </p:sp>
      <p:sp>
        <p:nvSpPr>
          <p:cNvPr id="20" name="Текстово поле 2"/>
          <p:cNvSpPr txBox="1"/>
          <p:nvPr/>
        </p:nvSpPr>
        <p:spPr>
          <a:xfrm>
            <a:off x="1863737" y="4195158"/>
            <a:ext cx="5307298" cy="338554"/>
          </a:xfrm>
          <a:prstGeom prst="rect">
            <a:avLst/>
          </a:prstGeom>
          <a:noFill/>
        </p:spPr>
        <p:txBody>
          <a:bodyPr wrap="square" rtlCol="0">
            <a:spAutoFit/>
          </a:bodyPr>
          <a:lstStyle/>
          <a:p>
            <a:pPr algn="ctr"/>
            <a:r>
              <a:rPr lang="ru-RU" sz="1600" b="1" i="1" dirty="0">
                <a:latin typeface="Arial" panose="020B0604020202020204" pitchFamily="34" charset="0"/>
                <a:ea typeface="Calibri" panose="020F0502020204030204" pitchFamily="34" charset="0"/>
                <a:cs typeface="HebarU"/>
              </a:rPr>
              <a:t>WORKING TOGETHER FOR </a:t>
            </a:r>
            <a:r>
              <a:rPr lang="ru-RU" sz="1600" b="1" i="1" dirty="0">
                <a:solidFill>
                  <a:srgbClr val="0E8000"/>
                </a:solidFill>
                <a:latin typeface="Arial" panose="020B0604020202020204" pitchFamily="34" charset="0"/>
                <a:ea typeface="Calibri" panose="020F0502020204030204" pitchFamily="34" charset="0"/>
                <a:cs typeface="HebarU"/>
              </a:rPr>
              <a:t>A GREEN</a:t>
            </a:r>
            <a:r>
              <a:rPr lang="ru-RU" sz="1600" b="1" i="1" dirty="0">
                <a:latin typeface="Arial" panose="020B0604020202020204" pitchFamily="34" charset="0"/>
                <a:ea typeface="Calibri" panose="020F0502020204030204" pitchFamily="34" charset="0"/>
                <a:cs typeface="HebarU"/>
              </a:rPr>
              <a:t> EUROPE</a:t>
            </a:r>
            <a:endParaRPr lang="x-none" sz="1600" dirty="0">
              <a:latin typeface="HebarU"/>
              <a:ea typeface="Calibri" panose="020F0502020204030204" pitchFamily="34" charset="0"/>
              <a:cs typeface="HebarU"/>
            </a:endParaRPr>
          </a:p>
        </p:txBody>
      </p:sp>
      <p:sp>
        <p:nvSpPr>
          <p:cNvPr id="4" name="Rectangle 3"/>
          <p:cNvSpPr/>
          <p:nvPr/>
        </p:nvSpPr>
        <p:spPr>
          <a:xfrm>
            <a:off x="4705563" y="1416101"/>
            <a:ext cx="2867885" cy="2585323"/>
          </a:xfrm>
          <a:prstGeom prst="rect">
            <a:avLst/>
          </a:prstGeom>
        </p:spPr>
        <p:txBody>
          <a:bodyPr wrap="square">
            <a:spAutoFit/>
          </a:bodyPr>
          <a:lstStyle/>
          <a:p>
            <a:pPr algn="ctr"/>
            <a:r>
              <a:rPr lang="en-US" sz="1800" b="1" i="1" dirty="0">
                <a:solidFill>
                  <a:schemeClr val="bg1"/>
                </a:solidFill>
                <a:latin typeface="+mj-lt"/>
                <a:ea typeface="Playfair Display"/>
                <a:cs typeface="Playfair Display"/>
                <a:sym typeface="Playfair Display"/>
              </a:rPr>
              <a:t>PROJECT</a:t>
            </a:r>
            <a:r>
              <a:rPr lang="bg-BG" sz="1800" b="1" i="1" dirty="0">
                <a:solidFill>
                  <a:schemeClr val="bg1"/>
                </a:solidFill>
                <a:latin typeface="+mj-lt"/>
                <a:ea typeface="Playfair Display"/>
                <a:cs typeface="Playfair Display"/>
                <a:sym typeface="Playfair Display"/>
              </a:rPr>
              <a:t> </a:t>
            </a:r>
            <a:r>
              <a:rPr lang="bg-BG" sz="1800" b="1" i="1" dirty="0">
                <a:solidFill>
                  <a:schemeClr val="bg1"/>
                </a:solidFill>
                <a:ea typeface="Playfair Display"/>
                <a:cs typeface="Playfair Display"/>
                <a:sym typeface="Playfair Display"/>
              </a:rPr>
              <a:t>№ </a:t>
            </a:r>
            <a:r>
              <a:rPr lang="en-US" sz="1800" b="1" i="1" dirty="0">
                <a:solidFill>
                  <a:schemeClr val="bg1"/>
                </a:solidFill>
                <a:ea typeface="Playfair Display"/>
                <a:cs typeface="Playfair Display"/>
                <a:sym typeface="Playfair Display"/>
              </a:rPr>
              <a:t>BGENVIRONMENT-4.003-0017</a:t>
            </a:r>
            <a:endParaRPr lang="bg-BG" sz="1800" b="1" i="1" dirty="0">
              <a:solidFill>
                <a:schemeClr val="bg1"/>
              </a:solidFill>
              <a:ea typeface="Playfair Display"/>
              <a:cs typeface="Playfair Display"/>
              <a:sym typeface="Playfair Display"/>
            </a:endParaRPr>
          </a:p>
          <a:p>
            <a:pPr algn="ctr"/>
            <a:endParaRPr lang="bg-BG" sz="1800" b="1" i="1" dirty="0">
              <a:solidFill>
                <a:schemeClr val="bg1"/>
              </a:solidFill>
              <a:latin typeface="+mj-lt"/>
              <a:ea typeface="Playfair Display"/>
              <a:cs typeface="Playfair Display"/>
              <a:sym typeface="Playfair Display"/>
            </a:endParaRPr>
          </a:p>
          <a:p>
            <a:pPr algn="ctr"/>
            <a:r>
              <a:rPr lang="bg-BG" sz="1800" b="1" i="1" dirty="0">
                <a:solidFill>
                  <a:schemeClr val="bg1"/>
                </a:solidFill>
                <a:latin typeface="+mj-lt"/>
                <a:ea typeface="Playfair Display"/>
                <a:cs typeface="Playfair Display"/>
                <a:sym typeface="Playfair Display"/>
              </a:rPr>
              <a:t>„</a:t>
            </a:r>
            <a:r>
              <a:rPr lang="en-GB" sz="1800" b="1" i="1" dirty="0">
                <a:solidFill>
                  <a:schemeClr val="bg1"/>
                </a:solidFill>
                <a:latin typeface="+mj-lt"/>
                <a:ea typeface="Playfair Display"/>
                <a:cs typeface="Playfair Display"/>
                <a:sym typeface="Playfair Display"/>
              </a:rPr>
              <a:t>IMPLEMENTATION OF MEASURES FOR SUCCESSFUL ADAPTATION TO CLIMATE CHANGE</a:t>
            </a:r>
            <a:r>
              <a:rPr lang="en" sz="1800" b="1" i="1" dirty="0">
                <a:solidFill>
                  <a:schemeClr val="bg1"/>
                </a:solidFill>
                <a:latin typeface="+mj-lt"/>
                <a:ea typeface="Playfair Display"/>
                <a:cs typeface="Playfair Display"/>
                <a:sym typeface="Playfair Display"/>
              </a:rPr>
              <a:t>”</a:t>
            </a:r>
            <a:endParaRPr lang="bg-BG" sz="1800" b="1" i="1" dirty="0">
              <a:solidFill>
                <a:schemeClr val="bg1"/>
              </a:solidFill>
              <a:latin typeface="+mj-lt"/>
              <a:ea typeface="Playfair Display"/>
              <a:cs typeface="Playfair Display"/>
              <a:sym typeface="Playfair Display"/>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942" t="6633" r="5048" b="6723"/>
          <a:stretch/>
        </p:blipFill>
        <p:spPr>
          <a:xfrm>
            <a:off x="7408176" y="3721420"/>
            <a:ext cx="1040860" cy="1001949"/>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819" y="3689409"/>
            <a:ext cx="1030954" cy="1030954"/>
          </a:xfrm>
          <a:prstGeom prst="rect">
            <a:avLst/>
          </a:prstGeom>
          <a:ln>
            <a:noFill/>
          </a:ln>
          <a:effectLst>
            <a:softEdge rad="112500"/>
          </a:effectLst>
        </p:spPr>
      </p:pic>
      <p:pic>
        <p:nvPicPr>
          <p:cNvPr id="9" name="Picture 8" descr="Text&#10;&#10;Description automatically generated with medium confidence">
            <a:extLst>
              <a:ext uri="{FF2B5EF4-FFF2-40B4-BE49-F238E27FC236}">
                <a16:creationId xmlns:a16="http://schemas.microsoft.com/office/drawing/2014/main" xmlns="" id="{E78E69E7-0A98-5A43-B334-A170044C9F78}"/>
              </a:ext>
            </a:extLst>
          </p:cNvPr>
          <p:cNvPicPr>
            <a:picLocks noChangeAspect="1"/>
          </p:cNvPicPr>
          <p:nvPr/>
        </p:nvPicPr>
        <p:blipFill>
          <a:blip r:embed="rId6"/>
          <a:stretch>
            <a:fillRect/>
          </a:stretch>
        </p:blipFill>
        <p:spPr>
          <a:xfrm>
            <a:off x="52506" y="61127"/>
            <a:ext cx="1462626" cy="1026282"/>
          </a:xfrm>
          <a:prstGeom prst="rect">
            <a:avLst/>
          </a:prstGeom>
        </p:spPr>
      </p:pic>
    </p:spTree>
    <p:extLst>
      <p:ext uri="{BB962C8B-B14F-4D97-AF65-F5344CB8AC3E}">
        <p14:creationId xmlns:p14="http://schemas.microsoft.com/office/powerpoint/2010/main" val="73777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p47"/>
          <p:cNvSpPr txBox="1">
            <a:spLocks noGrp="1"/>
          </p:cNvSpPr>
          <p:nvPr>
            <p:ph type="title"/>
          </p:nvPr>
        </p:nvSpPr>
        <p:spPr>
          <a:xfrm>
            <a:off x="2254678" y="244455"/>
            <a:ext cx="4634642" cy="6965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g-BG" sz="2000" dirty="0">
                <a:solidFill>
                  <a:schemeClr val="accent3"/>
                </a:solidFill>
              </a:rPr>
              <a:t>Очаквани резултати</a:t>
            </a:r>
            <a:r>
              <a:rPr lang="bg-BG" sz="2000" dirty="0">
                <a:solidFill>
                  <a:schemeClr val="accent4">
                    <a:lumMod val="75000"/>
                  </a:schemeClr>
                </a:solidFill>
              </a:rPr>
              <a:t>/Индикатори</a:t>
            </a:r>
            <a:r>
              <a:rPr lang="bg-BG" sz="1800" dirty="0">
                <a:solidFill>
                  <a:srgbClr val="324A00"/>
                </a:solidFill>
              </a:rPr>
              <a:t/>
            </a:r>
            <a:br>
              <a:rPr lang="bg-BG" sz="1800" dirty="0">
                <a:solidFill>
                  <a:srgbClr val="324A00"/>
                </a:solidFill>
              </a:rPr>
            </a:br>
            <a:r>
              <a:rPr lang="en-US" sz="2000" dirty="0">
                <a:solidFill>
                  <a:schemeClr val="accent3"/>
                </a:solidFill>
              </a:rPr>
              <a:t>Expected results</a:t>
            </a:r>
            <a:r>
              <a:rPr lang="bg-BG" sz="2000" dirty="0">
                <a:solidFill>
                  <a:schemeClr val="accent3"/>
                </a:solidFill>
              </a:rPr>
              <a:t> </a:t>
            </a:r>
            <a:r>
              <a:rPr lang="bg-BG" sz="1800" dirty="0"/>
              <a:t>/ </a:t>
            </a:r>
            <a:r>
              <a:rPr lang="en-US" sz="2000" dirty="0">
                <a:solidFill>
                  <a:schemeClr val="accent4">
                    <a:lumMod val="75000"/>
                  </a:schemeClr>
                </a:solidFill>
              </a:rPr>
              <a:t>Indicators</a:t>
            </a:r>
            <a:endParaRPr lang="bg-BG" sz="2000" dirty="0">
              <a:solidFill>
                <a:schemeClr val="accent4">
                  <a:lumMod val="75000"/>
                </a:schemeClr>
              </a:solidFill>
            </a:endParaRPr>
          </a:p>
        </p:txBody>
      </p:sp>
      <p:sp>
        <p:nvSpPr>
          <p:cNvPr id="401" name="Google Shape;401;p47"/>
          <p:cNvSpPr txBox="1">
            <a:spLocks noGrp="1"/>
          </p:cNvSpPr>
          <p:nvPr>
            <p:ph type="body" idx="1"/>
          </p:nvPr>
        </p:nvSpPr>
        <p:spPr>
          <a:xfrm>
            <a:off x="4771131" y="1451947"/>
            <a:ext cx="2788584" cy="1297915"/>
          </a:xfrm>
          <a:prstGeom prst="rect">
            <a:avLst/>
          </a:prstGeom>
        </p:spPr>
        <p:txBody>
          <a:bodyPr spcFirstLastPara="1" wrap="square" lIns="91425" tIns="91425" rIns="91425" bIns="91425" anchor="t" anchorCtr="0">
            <a:noAutofit/>
          </a:bodyPr>
          <a:lstStyle/>
          <a:p>
            <a:pPr marL="0" lvl="0" indent="0">
              <a:buClr>
                <a:srgbClr val="3E4035"/>
              </a:buClr>
              <a:buNone/>
            </a:pPr>
            <a:r>
              <a:rPr lang="bg-BG" dirty="0">
                <a:solidFill>
                  <a:schemeClr val="bg1"/>
                </a:solidFill>
                <a:latin typeface="+mn-lt"/>
              </a:rPr>
              <a:t>Повишено ниво на доверие и степен на удовлетвореност между партньорите от България и Норвегия.</a:t>
            </a:r>
            <a:endParaRPr dirty="0">
              <a:solidFill>
                <a:schemeClr val="bg1"/>
              </a:solidFill>
              <a:latin typeface="+mn-lt"/>
            </a:endParaRPr>
          </a:p>
        </p:txBody>
      </p:sp>
      <p:sp>
        <p:nvSpPr>
          <p:cNvPr id="21" name="Rectangle 20">
            <a:extLst>
              <a:ext uri="{FF2B5EF4-FFF2-40B4-BE49-F238E27FC236}">
                <a16:creationId xmlns:a16="http://schemas.microsoft.com/office/drawing/2014/main" xmlns="" id="{BE505124-3AD6-E64F-8379-1867952FC5A3}"/>
              </a:ext>
            </a:extLst>
          </p:cNvPr>
          <p:cNvSpPr/>
          <p:nvPr/>
        </p:nvSpPr>
        <p:spPr>
          <a:xfrm>
            <a:off x="-1" y="4721982"/>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19" name="Google Shape;401;p47"/>
          <p:cNvSpPr txBox="1">
            <a:spLocks noGrp="1"/>
          </p:cNvSpPr>
          <p:nvPr>
            <p:ph type="body" idx="1"/>
          </p:nvPr>
        </p:nvSpPr>
        <p:spPr>
          <a:xfrm>
            <a:off x="4771131" y="2661523"/>
            <a:ext cx="2735116" cy="1100178"/>
          </a:xfrm>
          <a:prstGeom prst="rect">
            <a:avLst/>
          </a:prstGeom>
          <a:solidFill>
            <a:schemeClr val="accent1">
              <a:lumMod val="40000"/>
              <a:lumOff val="60000"/>
            </a:schemeClr>
          </a:solidFill>
        </p:spPr>
        <p:txBody>
          <a:bodyPr spcFirstLastPara="1" wrap="square" lIns="91425" tIns="91425" rIns="91425" bIns="91425" anchor="t" anchorCtr="0">
            <a:noAutofit/>
          </a:bodyPr>
          <a:lstStyle/>
          <a:p>
            <a:pPr marL="0" lvl="0" indent="0">
              <a:buClr>
                <a:srgbClr val="3E4035"/>
              </a:buClr>
              <a:buNone/>
            </a:pPr>
            <a:r>
              <a:rPr lang="en-GB" dirty="0">
                <a:solidFill>
                  <a:schemeClr val="accent4">
                    <a:lumMod val="75000"/>
                  </a:schemeClr>
                </a:solidFill>
                <a:latin typeface="+mn-lt"/>
              </a:rPr>
              <a:t>Increased level of trust and level of satisfaction between the partners from Bulgaria and Norway</a:t>
            </a:r>
            <a:r>
              <a:rPr lang="bg-BG" dirty="0">
                <a:solidFill>
                  <a:schemeClr val="accent4">
                    <a:lumMod val="75000"/>
                  </a:schemeClr>
                </a:solidFill>
                <a:latin typeface="+mn-lt"/>
              </a:rPr>
              <a:t>.</a:t>
            </a:r>
          </a:p>
          <a:p>
            <a:pPr marL="0" lvl="0" indent="0" algn="l" rtl="0">
              <a:spcBef>
                <a:spcPts val="1600"/>
              </a:spcBef>
              <a:spcAft>
                <a:spcPts val="0"/>
              </a:spcAft>
              <a:buNone/>
            </a:pPr>
            <a:endParaRPr dirty="0">
              <a:solidFill>
                <a:schemeClr val="accent4">
                  <a:lumMod val="75000"/>
                </a:schemeClr>
              </a:solidFill>
            </a:endParaRPr>
          </a:p>
          <a:p>
            <a:pPr marL="0" lvl="0" indent="0" algn="ctr" rtl="0">
              <a:spcBef>
                <a:spcPts val="1600"/>
              </a:spcBef>
              <a:spcAft>
                <a:spcPts val="0"/>
              </a:spcAft>
              <a:buNone/>
            </a:pPr>
            <a:endParaRPr dirty="0">
              <a:solidFill>
                <a:schemeClr val="accent4">
                  <a:lumMod val="75000"/>
                </a:schemeClr>
              </a:solidFill>
            </a:endParaRPr>
          </a:p>
          <a:p>
            <a:pPr marL="0" lvl="0" indent="0" algn="ctr" rtl="0">
              <a:spcBef>
                <a:spcPts val="1600"/>
              </a:spcBef>
              <a:spcAft>
                <a:spcPts val="1600"/>
              </a:spcAft>
              <a:buNone/>
            </a:pPr>
            <a:endParaRPr dirty="0">
              <a:solidFill>
                <a:schemeClr val="accent4">
                  <a:lumMod val="75000"/>
                </a:schemeClr>
              </a:solidFill>
            </a:endParaRPr>
          </a:p>
        </p:txBody>
      </p:sp>
      <p:sp>
        <p:nvSpPr>
          <p:cNvPr id="23" name="Google Shape;401;p47"/>
          <p:cNvSpPr txBox="1">
            <a:spLocks noGrp="1"/>
          </p:cNvSpPr>
          <p:nvPr>
            <p:ph type="body" idx="1"/>
          </p:nvPr>
        </p:nvSpPr>
        <p:spPr>
          <a:xfrm>
            <a:off x="1614561" y="1427362"/>
            <a:ext cx="2788584" cy="1297915"/>
          </a:xfrm>
          <a:prstGeom prst="rect">
            <a:avLst/>
          </a:prstGeom>
        </p:spPr>
        <p:txBody>
          <a:bodyPr spcFirstLastPara="1" wrap="square" lIns="91425" tIns="91425" rIns="91425" bIns="91425" anchor="t" anchorCtr="0">
            <a:noAutofit/>
          </a:bodyPr>
          <a:lstStyle/>
          <a:p>
            <a:pPr marL="0" lvl="0" indent="0">
              <a:buClr>
                <a:srgbClr val="3E4035"/>
              </a:buClr>
              <a:buNone/>
            </a:pPr>
            <a:r>
              <a:rPr lang="bg-BG" dirty="0">
                <a:solidFill>
                  <a:schemeClr val="tx1"/>
                </a:solidFill>
                <a:latin typeface="+mn-lt"/>
              </a:rPr>
              <a:t>5 партниращи организации ще  прилагат придобитите знания в резултат от двустранното партньорство.</a:t>
            </a:r>
            <a:endParaRPr dirty="0">
              <a:solidFill>
                <a:schemeClr val="tx1"/>
              </a:solidFill>
              <a:latin typeface="+mn-lt"/>
            </a:endParaRPr>
          </a:p>
        </p:txBody>
      </p:sp>
      <p:sp>
        <p:nvSpPr>
          <p:cNvPr id="24" name="Google Shape;401;p47"/>
          <p:cNvSpPr txBox="1">
            <a:spLocks noGrp="1"/>
          </p:cNvSpPr>
          <p:nvPr>
            <p:ph type="body" idx="1"/>
          </p:nvPr>
        </p:nvSpPr>
        <p:spPr>
          <a:xfrm>
            <a:off x="1668029" y="2661523"/>
            <a:ext cx="2735116" cy="1100178"/>
          </a:xfrm>
          <a:prstGeom prst="rect">
            <a:avLst/>
          </a:prstGeom>
          <a:solidFill>
            <a:schemeClr val="accent1">
              <a:lumMod val="40000"/>
              <a:lumOff val="60000"/>
            </a:schemeClr>
          </a:solidFill>
        </p:spPr>
        <p:txBody>
          <a:bodyPr spcFirstLastPara="1" wrap="square" lIns="91425" tIns="91425" rIns="91425" bIns="91425" anchor="t" anchorCtr="0">
            <a:noAutofit/>
          </a:bodyPr>
          <a:lstStyle/>
          <a:p>
            <a:pPr marL="0" lvl="0" indent="0">
              <a:buClr>
                <a:srgbClr val="3E4035"/>
              </a:buClr>
              <a:buNone/>
            </a:pPr>
            <a:r>
              <a:rPr lang="en-US" dirty="0">
                <a:solidFill>
                  <a:schemeClr val="accent4">
                    <a:lumMod val="75000"/>
                  </a:schemeClr>
                </a:solidFill>
                <a:latin typeface="+mn-lt"/>
              </a:rPr>
              <a:t>5 partner organizations will apply the acquired knowledge as a result of the bilateral partnership.</a:t>
            </a:r>
            <a:endParaRPr dirty="0">
              <a:solidFill>
                <a:schemeClr val="accent4">
                  <a:lumMod val="75000"/>
                </a:schemeClr>
              </a:solidFill>
            </a:endParaRPr>
          </a:p>
          <a:p>
            <a:pPr marL="0" lvl="0" indent="0" algn="ctr" rtl="0">
              <a:spcBef>
                <a:spcPts val="1600"/>
              </a:spcBef>
              <a:spcAft>
                <a:spcPts val="1600"/>
              </a:spcAft>
              <a:buNone/>
            </a:pPr>
            <a:endParaRPr dirty="0">
              <a:solidFill>
                <a:schemeClr val="accent4">
                  <a:lumMod val="75000"/>
                </a:schemeClr>
              </a:solidFill>
            </a:endParaRPr>
          </a:p>
        </p:txBody>
      </p:sp>
      <p:sp>
        <p:nvSpPr>
          <p:cNvPr id="11" name="Полурамка 27"/>
          <p:cNvSpPr/>
          <p:nvPr/>
        </p:nvSpPr>
        <p:spPr>
          <a:xfrm>
            <a:off x="2254678" y="278150"/>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2" name="Полурамка 28"/>
          <p:cNvSpPr/>
          <p:nvPr/>
        </p:nvSpPr>
        <p:spPr>
          <a:xfrm rot="10800000">
            <a:off x="4254580" y="595368"/>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3" name="Title 3"/>
          <p:cNvSpPr txBox="1">
            <a:spLocks/>
          </p:cNvSpPr>
          <p:nvPr/>
        </p:nvSpPr>
        <p:spPr>
          <a:xfrm>
            <a:off x="8812240" y="300541"/>
            <a:ext cx="302580"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4">
                    <a:lumMod val="75000"/>
                  </a:schemeClr>
                </a:solidFill>
              </a:rPr>
              <a:t>1</a:t>
            </a:r>
            <a:r>
              <a:rPr lang="bg-BG" dirty="0"/>
              <a:t/>
            </a:r>
            <a:br>
              <a:rPr lang="bg-BG" dirty="0"/>
            </a:br>
            <a:endParaRPr lang="bg-BG" dirty="0"/>
          </a:p>
        </p:txBody>
      </p:sp>
      <p:sp>
        <p:nvSpPr>
          <p:cNvPr id="14" name="Rectangle 34">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1" name="Google Shape;401;p47"/>
          <p:cNvSpPr txBox="1">
            <a:spLocks noGrp="1"/>
          </p:cNvSpPr>
          <p:nvPr>
            <p:ph type="body" idx="1"/>
          </p:nvPr>
        </p:nvSpPr>
        <p:spPr>
          <a:xfrm>
            <a:off x="1567544" y="1397887"/>
            <a:ext cx="2863780" cy="1297915"/>
          </a:xfrm>
          <a:prstGeom prst="rect">
            <a:avLst/>
          </a:prstGeom>
        </p:spPr>
        <p:txBody>
          <a:bodyPr spcFirstLastPara="1" wrap="square" lIns="91425" tIns="91425" rIns="91425" bIns="91425" anchor="t" anchorCtr="0">
            <a:noAutofit/>
          </a:bodyPr>
          <a:lstStyle/>
          <a:p>
            <a:pPr marL="0" lvl="0" indent="0">
              <a:buClr>
                <a:srgbClr val="3E4035"/>
              </a:buClr>
              <a:buNone/>
            </a:pPr>
            <a:r>
              <a:rPr lang="bg-BG" dirty="0">
                <a:solidFill>
                  <a:srgbClr val="3E4035"/>
                </a:solidFill>
                <a:latin typeface="+mn-lt"/>
              </a:rPr>
              <a:t>111 707  души население, живеещо в област с повишен капацитет да намалява емисиите и да бъде подготвено за екстремни метеорологични явления.</a:t>
            </a:r>
            <a:endParaRPr dirty="0">
              <a:latin typeface="+mn-lt"/>
            </a:endParaRPr>
          </a:p>
        </p:txBody>
      </p:sp>
      <p:grpSp>
        <p:nvGrpSpPr>
          <p:cNvPr id="20" name="Group 19">
            <a:extLst>
              <a:ext uri="{FF2B5EF4-FFF2-40B4-BE49-F238E27FC236}">
                <a16:creationId xmlns:a16="http://schemas.microsoft.com/office/drawing/2014/main" xmlns="" id="{37B53817-FC3A-7841-B9CA-CE783CEA1B97}"/>
              </a:ext>
            </a:extLst>
          </p:cNvPr>
          <p:cNvGrpSpPr/>
          <p:nvPr/>
        </p:nvGrpSpPr>
        <p:grpSpPr>
          <a:xfrm>
            <a:off x="-1" y="4721980"/>
            <a:ext cx="9144000" cy="481953"/>
            <a:chOff x="0" y="4497173"/>
            <a:chExt cx="9144000" cy="769723"/>
          </a:xfrm>
        </p:grpSpPr>
        <p:sp>
          <p:nvSpPr>
            <p:cNvPr id="21" name="Rectangle 20">
              <a:extLst>
                <a:ext uri="{FF2B5EF4-FFF2-40B4-BE49-F238E27FC236}">
                  <a16:creationId xmlns:a16="http://schemas.microsoft.com/office/drawing/2014/main" xmlns="" id="{BE505124-3AD6-E64F-8379-1867952FC5A3}"/>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22" name="Google Shape;258;p38">
              <a:extLst>
                <a:ext uri="{FF2B5EF4-FFF2-40B4-BE49-F238E27FC236}">
                  <a16:creationId xmlns:a16="http://schemas.microsoft.com/office/drawing/2014/main" xmlns="" id="{7A05F7F9-27A3-F045-8933-31F783985900}"/>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sp>
        <p:nvSpPr>
          <p:cNvPr id="19" name="Google Shape;401;p47"/>
          <p:cNvSpPr txBox="1">
            <a:spLocks noGrp="1"/>
          </p:cNvSpPr>
          <p:nvPr>
            <p:ph type="body" idx="1"/>
          </p:nvPr>
        </p:nvSpPr>
        <p:spPr>
          <a:xfrm>
            <a:off x="1577591" y="2703006"/>
            <a:ext cx="2853733" cy="1215849"/>
          </a:xfrm>
          <a:prstGeom prst="rect">
            <a:avLst/>
          </a:prstGeom>
          <a:solidFill>
            <a:schemeClr val="accent1">
              <a:lumMod val="40000"/>
              <a:lumOff val="60000"/>
            </a:schemeClr>
          </a:solidFill>
        </p:spPr>
        <p:txBody>
          <a:bodyPr spcFirstLastPara="1" wrap="square" lIns="91425" tIns="91425" rIns="91425" bIns="91425" anchor="t" anchorCtr="0">
            <a:noAutofit/>
          </a:bodyPr>
          <a:lstStyle/>
          <a:p>
            <a:pPr marL="0" lvl="0" indent="0">
              <a:buClr>
                <a:srgbClr val="3E4035"/>
              </a:buClr>
              <a:buNone/>
            </a:pPr>
            <a:r>
              <a:rPr lang="bg-BG" dirty="0">
                <a:solidFill>
                  <a:schemeClr val="accent4">
                    <a:lumMod val="75000"/>
                  </a:schemeClr>
                </a:solidFill>
                <a:latin typeface="+mn-lt"/>
              </a:rPr>
              <a:t>111 707</a:t>
            </a:r>
            <a:r>
              <a:rPr lang="en-GB" dirty="0">
                <a:solidFill>
                  <a:schemeClr val="accent4">
                    <a:lumMod val="75000"/>
                  </a:schemeClr>
                </a:solidFill>
                <a:latin typeface="+mn-lt"/>
              </a:rPr>
              <a:t> </a:t>
            </a:r>
            <a:r>
              <a:rPr lang="en-US" dirty="0">
                <a:solidFill>
                  <a:schemeClr val="accent4">
                    <a:lumMod val="75000"/>
                  </a:schemeClr>
                </a:solidFill>
                <a:latin typeface="+mn-lt"/>
              </a:rPr>
              <a:t>people living in an area with increased capacity to reduce emissions and be prepared for extreme weather events.</a:t>
            </a:r>
          </a:p>
          <a:p>
            <a:pPr marL="0" lvl="0" indent="0" algn="l" rtl="0">
              <a:spcBef>
                <a:spcPts val="1600"/>
              </a:spcBef>
              <a:spcAft>
                <a:spcPts val="0"/>
              </a:spcAft>
              <a:buNone/>
            </a:pPr>
            <a:endParaRPr dirty="0">
              <a:solidFill>
                <a:schemeClr val="accent4">
                  <a:lumMod val="75000"/>
                </a:schemeClr>
              </a:solidFill>
            </a:endParaRPr>
          </a:p>
          <a:p>
            <a:pPr marL="0" lvl="0" indent="0" algn="ctr" rtl="0">
              <a:spcBef>
                <a:spcPts val="1600"/>
              </a:spcBef>
              <a:spcAft>
                <a:spcPts val="0"/>
              </a:spcAft>
              <a:buNone/>
            </a:pPr>
            <a:endParaRPr dirty="0">
              <a:solidFill>
                <a:schemeClr val="accent4">
                  <a:lumMod val="75000"/>
                </a:schemeClr>
              </a:solidFill>
            </a:endParaRPr>
          </a:p>
          <a:p>
            <a:pPr marL="0" lvl="0" indent="0" algn="ctr" rtl="0">
              <a:spcBef>
                <a:spcPts val="1600"/>
              </a:spcBef>
              <a:spcAft>
                <a:spcPts val="1600"/>
              </a:spcAft>
              <a:buNone/>
            </a:pPr>
            <a:endParaRPr dirty="0">
              <a:solidFill>
                <a:schemeClr val="accent4">
                  <a:lumMod val="75000"/>
                </a:schemeClr>
              </a:solidFill>
            </a:endParaRPr>
          </a:p>
        </p:txBody>
      </p:sp>
      <p:sp>
        <p:nvSpPr>
          <p:cNvPr id="23" name="Google Shape;401;p47"/>
          <p:cNvSpPr txBox="1">
            <a:spLocks noGrp="1"/>
          </p:cNvSpPr>
          <p:nvPr>
            <p:ph type="body" idx="1"/>
          </p:nvPr>
        </p:nvSpPr>
        <p:spPr>
          <a:xfrm>
            <a:off x="4571999" y="1387599"/>
            <a:ext cx="2974314" cy="1476181"/>
          </a:xfrm>
          <a:prstGeom prst="rect">
            <a:avLst/>
          </a:prstGeom>
        </p:spPr>
        <p:txBody>
          <a:bodyPr spcFirstLastPara="1" wrap="square" lIns="91425" tIns="91425" rIns="91425" bIns="91425" anchor="t" anchorCtr="0">
            <a:noAutofit/>
          </a:bodyPr>
          <a:lstStyle/>
          <a:p>
            <a:pPr marL="0" lvl="0" indent="0">
              <a:buClr>
                <a:srgbClr val="3E4035"/>
              </a:buClr>
              <a:buNone/>
            </a:pPr>
            <a:r>
              <a:rPr lang="bg-BG" dirty="0">
                <a:solidFill>
                  <a:schemeClr val="bg1"/>
                </a:solidFill>
                <a:latin typeface="+mn-lt"/>
              </a:rPr>
              <a:t>50 общински служители</a:t>
            </a:r>
            <a:r>
              <a:rPr lang="en-US" dirty="0">
                <a:solidFill>
                  <a:schemeClr val="bg1"/>
                </a:solidFill>
                <a:latin typeface="+mn-lt"/>
              </a:rPr>
              <a:t>  </a:t>
            </a:r>
            <a:r>
              <a:rPr lang="bg-BG" dirty="0">
                <a:solidFill>
                  <a:schemeClr val="bg1"/>
                </a:solidFill>
                <a:latin typeface="+mn-lt"/>
              </a:rPr>
              <a:t>с повишена компетентност за планиране на мерки за смекчаване и адаптация към климатичните промени.</a:t>
            </a:r>
          </a:p>
          <a:p>
            <a:pPr marL="0" lvl="0" indent="0">
              <a:buClr>
                <a:srgbClr val="3E4035"/>
              </a:buClr>
              <a:buNone/>
            </a:pPr>
            <a:r>
              <a:rPr lang="bg-BG" dirty="0">
                <a:solidFill>
                  <a:srgbClr val="3E4035"/>
                </a:solidFill>
                <a:latin typeface="+mn-lt"/>
              </a:rPr>
              <a:t>.</a:t>
            </a:r>
          </a:p>
        </p:txBody>
      </p:sp>
      <p:sp>
        <p:nvSpPr>
          <p:cNvPr id="24" name="Google Shape;401;p47"/>
          <p:cNvSpPr txBox="1">
            <a:spLocks noGrp="1"/>
          </p:cNvSpPr>
          <p:nvPr>
            <p:ph type="body" idx="1"/>
          </p:nvPr>
        </p:nvSpPr>
        <p:spPr>
          <a:xfrm>
            <a:off x="4714252" y="2703006"/>
            <a:ext cx="2852158" cy="1212388"/>
          </a:xfrm>
          <a:prstGeom prst="rect">
            <a:avLst/>
          </a:prstGeom>
          <a:solidFill>
            <a:schemeClr val="accent1">
              <a:lumMod val="40000"/>
              <a:lumOff val="60000"/>
            </a:schemeClr>
          </a:solidFill>
        </p:spPr>
        <p:txBody>
          <a:bodyPr spcFirstLastPara="1" wrap="square" lIns="91425" tIns="91425" rIns="91425" bIns="91425" anchor="t" anchorCtr="0">
            <a:noAutofit/>
          </a:bodyPr>
          <a:lstStyle/>
          <a:p>
            <a:pPr marL="0" lvl="0" indent="0">
              <a:buClr>
                <a:srgbClr val="3E4035"/>
              </a:buClr>
              <a:buNone/>
            </a:pPr>
            <a:r>
              <a:rPr lang="bg-BG" dirty="0">
                <a:solidFill>
                  <a:schemeClr val="accent4">
                    <a:lumMod val="75000"/>
                  </a:schemeClr>
                </a:solidFill>
                <a:latin typeface="+mn-lt"/>
              </a:rPr>
              <a:t>50 </a:t>
            </a:r>
            <a:r>
              <a:rPr lang="en-US" dirty="0">
                <a:solidFill>
                  <a:schemeClr val="accent4">
                    <a:lumMod val="75000"/>
                  </a:schemeClr>
                </a:solidFill>
                <a:latin typeface="+mn-lt"/>
              </a:rPr>
              <a:t>municipal employees with increased competence for planning measures for climate change mitigation and adaptation.</a:t>
            </a:r>
          </a:p>
          <a:p>
            <a:pPr marL="0" lvl="0" indent="0" algn="ctr" rtl="0">
              <a:spcBef>
                <a:spcPts val="1600"/>
              </a:spcBef>
              <a:spcAft>
                <a:spcPts val="0"/>
              </a:spcAft>
              <a:buNone/>
            </a:pPr>
            <a:endParaRPr dirty="0">
              <a:solidFill>
                <a:schemeClr val="accent4">
                  <a:lumMod val="75000"/>
                </a:schemeClr>
              </a:solidFill>
            </a:endParaRPr>
          </a:p>
          <a:p>
            <a:pPr marL="0" lvl="0" indent="0" algn="ctr" rtl="0">
              <a:spcBef>
                <a:spcPts val="1600"/>
              </a:spcBef>
              <a:spcAft>
                <a:spcPts val="1600"/>
              </a:spcAft>
              <a:buNone/>
            </a:pPr>
            <a:endParaRPr dirty="0">
              <a:solidFill>
                <a:schemeClr val="accent4">
                  <a:lumMod val="75000"/>
                </a:schemeClr>
              </a:solidFill>
            </a:endParaRPr>
          </a:p>
        </p:txBody>
      </p:sp>
      <p:sp>
        <p:nvSpPr>
          <p:cNvPr id="11" name="Google Shape;400;p47"/>
          <p:cNvSpPr txBox="1">
            <a:spLocks noGrp="1"/>
          </p:cNvSpPr>
          <p:nvPr>
            <p:ph type="title"/>
          </p:nvPr>
        </p:nvSpPr>
        <p:spPr>
          <a:xfrm>
            <a:off x="2254678" y="244455"/>
            <a:ext cx="4634642" cy="6965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g-BG" sz="2000">
                <a:solidFill>
                  <a:schemeClr val="accent3"/>
                </a:solidFill>
              </a:rPr>
              <a:t>Очаквани резултати</a:t>
            </a:r>
            <a:r>
              <a:rPr lang="bg-BG" sz="2000">
                <a:solidFill>
                  <a:schemeClr val="accent4">
                    <a:lumMod val="75000"/>
                  </a:schemeClr>
                </a:solidFill>
              </a:rPr>
              <a:t>/Индикатори</a:t>
            </a:r>
            <a:r>
              <a:rPr lang="bg-BG" sz="1800">
                <a:solidFill>
                  <a:srgbClr val="324A00"/>
                </a:solidFill>
              </a:rPr>
              <a:t/>
            </a:r>
            <a:br>
              <a:rPr lang="bg-BG" sz="1800">
                <a:solidFill>
                  <a:srgbClr val="324A00"/>
                </a:solidFill>
              </a:rPr>
            </a:br>
            <a:r>
              <a:rPr lang="en-US" sz="2000">
                <a:solidFill>
                  <a:schemeClr val="accent3"/>
                </a:solidFill>
              </a:rPr>
              <a:t>Expected results</a:t>
            </a:r>
            <a:r>
              <a:rPr lang="bg-BG" sz="2000">
                <a:solidFill>
                  <a:schemeClr val="accent3"/>
                </a:solidFill>
              </a:rPr>
              <a:t> </a:t>
            </a:r>
            <a:r>
              <a:rPr lang="bg-BG" sz="1800"/>
              <a:t>/ </a:t>
            </a:r>
            <a:r>
              <a:rPr lang="en-US" sz="2000">
                <a:solidFill>
                  <a:schemeClr val="accent4">
                    <a:lumMod val="75000"/>
                  </a:schemeClr>
                </a:solidFill>
              </a:rPr>
              <a:t>Indicators</a:t>
            </a:r>
            <a:endParaRPr lang="bg-BG" sz="2000" dirty="0">
              <a:solidFill>
                <a:schemeClr val="accent4">
                  <a:lumMod val="75000"/>
                </a:schemeClr>
              </a:solidFill>
            </a:endParaRPr>
          </a:p>
        </p:txBody>
      </p:sp>
      <p:sp>
        <p:nvSpPr>
          <p:cNvPr id="12" name="Полурамка 27"/>
          <p:cNvSpPr/>
          <p:nvPr/>
        </p:nvSpPr>
        <p:spPr>
          <a:xfrm>
            <a:off x="2254678" y="278150"/>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3" name="Полурамка 28"/>
          <p:cNvSpPr/>
          <p:nvPr/>
        </p:nvSpPr>
        <p:spPr>
          <a:xfrm rot="10800000">
            <a:off x="4254580" y="595368"/>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33" name="Title 3"/>
          <p:cNvSpPr txBox="1">
            <a:spLocks/>
          </p:cNvSpPr>
          <p:nvPr/>
        </p:nvSpPr>
        <p:spPr>
          <a:xfrm>
            <a:off x="8812240" y="300541"/>
            <a:ext cx="302580"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4">
                    <a:lumMod val="75000"/>
                  </a:schemeClr>
                </a:solidFill>
              </a:rPr>
              <a:t>2</a:t>
            </a:r>
            <a:r>
              <a:rPr lang="bg-BG" dirty="0"/>
              <a:t/>
            </a:r>
            <a:br>
              <a:rPr lang="bg-BG" dirty="0"/>
            </a:br>
            <a:endParaRPr lang="bg-BG" dirty="0"/>
          </a:p>
        </p:txBody>
      </p:sp>
      <p:sp>
        <p:nvSpPr>
          <p:cNvPr id="36" name="Rectangle 35">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extLst>
      <p:ext uri="{BB962C8B-B14F-4D97-AF65-F5344CB8AC3E}">
        <p14:creationId xmlns:p14="http://schemas.microsoft.com/office/powerpoint/2010/main" val="330488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1" name="Google Shape;401;p47"/>
          <p:cNvSpPr txBox="1">
            <a:spLocks noGrp="1"/>
          </p:cNvSpPr>
          <p:nvPr>
            <p:ph type="body" idx="1"/>
          </p:nvPr>
        </p:nvSpPr>
        <p:spPr>
          <a:xfrm>
            <a:off x="1587638" y="1944714"/>
            <a:ext cx="2788584" cy="876812"/>
          </a:xfrm>
          <a:prstGeom prst="rect">
            <a:avLst/>
          </a:prstGeom>
        </p:spPr>
        <p:txBody>
          <a:bodyPr spcFirstLastPara="1" wrap="square" lIns="91425" tIns="91425" rIns="91425" bIns="91425" anchor="t" anchorCtr="0">
            <a:noAutofit/>
          </a:bodyPr>
          <a:lstStyle/>
          <a:p>
            <a:pPr marL="0" lvl="0" indent="0">
              <a:buClr>
                <a:srgbClr val="3E4035"/>
              </a:buClr>
              <a:buNone/>
            </a:pPr>
            <a:r>
              <a:rPr lang="en-US" dirty="0">
                <a:solidFill>
                  <a:srgbClr val="3E4035"/>
                </a:solidFill>
                <a:latin typeface="+mn-lt"/>
              </a:rPr>
              <a:t>20 </a:t>
            </a:r>
            <a:r>
              <a:rPr lang="bg-BG" dirty="0">
                <a:solidFill>
                  <a:srgbClr val="3E4035"/>
                </a:solidFill>
                <a:latin typeface="+mn-lt"/>
              </a:rPr>
              <a:t>общински служители са преминали обучение</a:t>
            </a:r>
            <a:endParaRPr dirty="0">
              <a:latin typeface="+mn-lt"/>
            </a:endParaRPr>
          </a:p>
        </p:txBody>
      </p:sp>
      <p:grpSp>
        <p:nvGrpSpPr>
          <p:cNvPr id="20" name="Group 19">
            <a:extLst>
              <a:ext uri="{FF2B5EF4-FFF2-40B4-BE49-F238E27FC236}">
                <a16:creationId xmlns:a16="http://schemas.microsoft.com/office/drawing/2014/main" xmlns="" id="{37B53817-FC3A-7841-B9CA-CE783CEA1B97}"/>
              </a:ext>
            </a:extLst>
          </p:cNvPr>
          <p:cNvGrpSpPr/>
          <p:nvPr/>
        </p:nvGrpSpPr>
        <p:grpSpPr>
          <a:xfrm>
            <a:off x="-1" y="4721980"/>
            <a:ext cx="9144000" cy="481953"/>
            <a:chOff x="0" y="4497173"/>
            <a:chExt cx="9144000" cy="769723"/>
          </a:xfrm>
        </p:grpSpPr>
        <p:sp>
          <p:nvSpPr>
            <p:cNvPr id="21" name="Rectangle 20">
              <a:extLst>
                <a:ext uri="{FF2B5EF4-FFF2-40B4-BE49-F238E27FC236}">
                  <a16:creationId xmlns:a16="http://schemas.microsoft.com/office/drawing/2014/main" xmlns="" id="{BE505124-3AD6-E64F-8379-1867952FC5A3}"/>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22" name="Google Shape;258;p38">
              <a:extLst>
                <a:ext uri="{FF2B5EF4-FFF2-40B4-BE49-F238E27FC236}">
                  <a16:creationId xmlns:a16="http://schemas.microsoft.com/office/drawing/2014/main" xmlns="" id="{7A05F7F9-27A3-F045-8933-31F783985900}"/>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sp>
        <p:nvSpPr>
          <p:cNvPr id="19" name="Google Shape;401;p47"/>
          <p:cNvSpPr txBox="1">
            <a:spLocks noGrp="1"/>
          </p:cNvSpPr>
          <p:nvPr>
            <p:ph type="body" idx="1"/>
          </p:nvPr>
        </p:nvSpPr>
        <p:spPr>
          <a:xfrm>
            <a:off x="1587638" y="2769675"/>
            <a:ext cx="2853733" cy="712034"/>
          </a:xfrm>
          <a:prstGeom prst="rect">
            <a:avLst/>
          </a:prstGeom>
          <a:solidFill>
            <a:schemeClr val="accent1">
              <a:lumMod val="40000"/>
              <a:lumOff val="60000"/>
            </a:schemeClr>
          </a:solidFill>
        </p:spPr>
        <p:txBody>
          <a:bodyPr spcFirstLastPara="1" wrap="square" lIns="91425" tIns="91425" rIns="91425" bIns="91425" anchor="t" anchorCtr="0">
            <a:noAutofit/>
          </a:bodyPr>
          <a:lstStyle/>
          <a:p>
            <a:pPr marL="0" lvl="0" indent="0">
              <a:buClr>
                <a:srgbClr val="3E4035"/>
              </a:buClr>
              <a:buNone/>
            </a:pPr>
            <a:r>
              <a:rPr lang="en-US" dirty="0">
                <a:solidFill>
                  <a:schemeClr val="accent4">
                    <a:lumMod val="75000"/>
                  </a:schemeClr>
                </a:solidFill>
                <a:latin typeface="+mn-lt"/>
              </a:rPr>
              <a:t>20 municipal employees have been trained</a:t>
            </a:r>
            <a:endParaRPr dirty="0">
              <a:solidFill>
                <a:schemeClr val="accent4">
                  <a:lumMod val="75000"/>
                </a:schemeClr>
              </a:solidFill>
            </a:endParaRPr>
          </a:p>
        </p:txBody>
      </p:sp>
      <p:sp>
        <p:nvSpPr>
          <p:cNvPr id="23" name="Google Shape;401;p47"/>
          <p:cNvSpPr txBox="1">
            <a:spLocks noGrp="1"/>
          </p:cNvSpPr>
          <p:nvPr>
            <p:ph type="body" idx="1"/>
          </p:nvPr>
        </p:nvSpPr>
        <p:spPr>
          <a:xfrm>
            <a:off x="4724301" y="1626557"/>
            <a:ext cx="2811965" cy="995664"/>
          </a:xfrm>
          <a:prstGeom prst="rect">
            <a:avLst/>
          </a:prstGeom>
        </p:spPr>
        <p:txBody>
          <a:bodyPr spcFirstLastPara="1" wrap="square" lIns="91425" tIns="91425" rIns="91425" bIns="91425" anchor="t" anchorCtr="0">
            <a:noAutofit/>
          </a:bodyPr>
          <a:lstStyle/>
          <a:p>
            <a:pPr marL="0" lvl="0" indent="0">
              <a:buClr>
                <a:srgbClr val="3E4035"/>
              </a:buClr>
              <a:buNone/>
            </a:pPr>
            <a:r>
              <a:rPr lang="bg-BG" dirty="0">
                <a:solidFill>
                  <a:schemeClr val="bg1"/>
                </a:solidFill>
                <a:latin typeface="+mn-lt"/>
              </a:rPr>
              <a:t>4 общини са приложили мерки за смекчаване или адаптиране към изменението на климата</a:t>
            </a:r>
          </a:p>
        </p:txBody>
      </p:sp>
      <p:sp>
        <p:nvSpPr>
          <p:cNvPr id="24" name="Google Shape;401;p47"/>
          <p:cNvSpPr txBox="1">
            <a:spLocks noGrp="1"/>
          </p:cNvSpPr>
          <p:nvPr>
            <p:ph type="body" idx="1"/>
          </p:nvPr>
        </p:nvSpPr>
        <p:spPr>
          <a:xfrm>
            <a:off x="4724301" y="2602523"/>
            <a:ext cx="2852158" cy="1085899"/>
          </a:xfrm>
          <a:prstGeom prst="rect">
            <a:avLst/>
          </a:prstGeom>
          <a:solidFill>
            <a:schemeClr val="accent1">
              <a:lumMod val="40000"/>
              <a:lumOff val="60000"/>
            </a:schemeClr>
          </a:solidFill>
        </p:spPr>
        <p:txBody>
          <a:bodyPr spcFirstLastPara="1" wrap="square" lIns="91425" tIns="91425" rIns="91425" bIns="91425" anchor="t" anchorCtr="0">
            <a:noAutofit/>
          </a:bodyPr>
          <a:lstStyle/>
          <a:p>
            <a:pPr marL="0" lvl="0" indent="0">
              <a:buClr>
                <a:srgbClr val="3E4035"/>
              </a:buClr>
              <a:buNone/>
            </a:pPr>
            <a:r>
              <a:rPr lang="en-US" dirty="0">
                <a:solidFill>
                  <a:schemeClr val="accent4">
                    <a:lumMod val="75000"/>
                  </a:schemeClr>
                </a:solidFill>
                <a:latin typeface="+mn-lt"/>
              </a:rPr>
              <a:t>4 municipalities</a:t>
            </a:r>
            <a:r>
              <a:rPr lang="bg-BG" dirty="0">
                <a:solidFill>
                  <a:schemeClr val="accent4">
                    <a:lumMod val="75000"/>
                  </a:schemeClr>
                </a:solidFill>
                <a:latin typeface="+mn-lt"/>
              </a:rPr>
              <a:t> </a:t>
            </a:r>
            <a:r>
              <a:rPr lang="en-US" dirty="0">
                <a:solidFill>
                  <a:schemeClr val="accent4">
                    <a:lumMod val="75000"/>
                  </a:schemeClr>
                </a:solidFill>
                <a:latin typeface="+mn-lt"/>
              </a:rPr>
              <a:t>have implemented measures to mitigate or adapt to climate change</a:t>
            </a:r>
          </a:p>
          <a:p>
            <a:pPr marL="0" lvl="0" indent="0">
              <a:buClr>
                <a:srgbClr val="3E4035"/>
              </a:buClr>
              <a:buNone/>
            </a:pPr>
            <a:endParaRPr lang="bg-BG" dirty="0">
              <a:solidFill>
                <a:schemeClr val="accent4">
                  <a:lumMod val="75000"/>
                </a:schemeClr>
              </a:solidFill>
              <a:latin typeface="+mn-lt"/>
            </a:endParaRPr>
          </a:p>
          <a:p>
            <a:pPr marL="0" lvl="0" indent="0" algn="ctr" rtl="0">
              <a:spcBef>
                <a:spcPts val="1600"/>
              </a:spcBef>
              <a:spcAft>
                <a:spcPts val="1600"/>
              </a:spcAft>
              <a:buNone/>
            </a:pPr>
            <a:endParaRPr dirty="0">
              <a:solidFill>
                <a:schemeClr val="accent4">
                  <a:lumMod val="75000"/>
                </a:schemeClr>
              </a:solidFill>
            </a:endParaRPr>
          </a:p>
        </p:txBody>
      </p:sp>
      <p:sp>
        <p:nvSpPr>
          <p:cNvPr id="11" name="Title 3"/>
          <p:cNvSpPr txBox="1">
            <a:spLocks/>
          </p:cNvSpPr>
          <p:nvPr/>
        </p:nvSpPr>
        <p:spPr>
          <a:xfrm>
            <a:off x="8812240" y="300541"/>
            <a:ext cx="302580"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4">
                    <a:lumMod val="75000"/>
                  </a:schemeClr>
                </a:solidFill>
              </a:rPr>
              <a:t>3</a:t>
            </a:r>
            <a:r>
              <a:rPr lang="bg-BG" dirty="0"/>
              <a:t/>
            </a:r>
            <a:br>
              <a:rPr lang="bg-BG" dirty="0"/>
            </a:br>
            <a:endParaRPr lang="bg-BG" dirty="0"/>
          </a:p>
        </p:txBody>
      </p:sp>
      <p:sp>
        <p:nvSpPr>
          <p:cNvPr id="12" name="Google Shape;400;p47"/>
          <p:cNvSpPr txBox="1">
            <a:spLocks noGrp="1"/>
          </p:cNvSpPr>
          <p:nvPr>
            <p:ph type="title"/>
          </p:nvPr>
        </p:nvSpPr>
        <p:spPr>
          <a:xfrm>
            <a:off x="2254678" y="244455"/>
            <a:ext cx="4634642" cy="6965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g-BG" sz="2000" dirty="0">
                <a:solidFill>
                  <a:schemeClr val="accent3"/>
                </a:solidFill>
              </a:rPr>
              <a:t>Очаквани резултати</a:t>
            </a:r>
            <a:r>
              <a:rPr lang="bg-BG" sz="2000" dirty="0">
                <a:solidFill>
                  <a:schemeClr val="accent4">
                    <a:lumMod val="75000"/>
                  </a:schemeClr>
                </a:solidFill>
              </a:rPr>
              <a:t>/Индикатори</a:t>
            </a:r>
            <a:r>
              <a:rPr lang="bg-BG" sz="1800" dirty="0">
                <a:solidFill>
                  <a:srgbClr val="324A00"/>
                </a:solidFill>
              </a:rPr>
              <a:t/>
            </a:r>
            <a:br>
              <a:rPr lang="bg-BG" sz="1800" dirty="0">
                <a:solidFill>
                  <a:srgbClr val="324A00"/>
                </a:solidFill>
              </a:rPr>
            </a:br>
            <a:r>
              <a:rPr lang="en-US" sz="2000" dirty="0">
                <a:solidFill>
                  <a:schemeClr val="accent3"/>
                </a:solidFill>
              </a:rPr>
              <a:t>Expected results</a:t>
            </a:r>
            <a:r>
              <a:rPr lang="bg-BG" sz="2000" dirty="0">
                <a:solidFill>
                  <a:schemeClr val="accent3"/>
                </a:solidFill>
              </a:rPr>
              <a:t> </a:t>
            </a:r>
            <a:r>
              <a:rPr lang="bg-BG" sz="1800" dirty="0"/>
              <a:t>/ </a:t>
            </a:r>
            <a:r>
              <a:rPr lang="en-US" sz="2000" dirty="0">
                <a:solidFill>
                  <a:schemeClr val="accent4">
                    <a:lumMod val="75000"/>
                  </a:schemeClr>
                </a:solidFill>
              </a:rPr>
              <a:t>Indicators</a:t>
            </a:r>
            <a:endParaRPr lang="bg-BG" sz="2000" dirty="0">
              <a:solidFill>
                <a:schemeClr val="accent4">
                  <a:lumMod val="75000"/>
                </a:schemeClr>
              </a:solidFill>
            </a:endParaRPr>
          </a:p>
        </p:txBody>
      </p:sp>
      <p:sp>
        <p:nvSpPr>
          <p:cNvPr id="13" name="Полурамка 27"/>
          <p:cNvSpPr/>
          <p:nvPr/>
        </p:nvSpPr>
        <p:spPr>
          <a:xfrm>
            <a:off x="2254678" y="278150"/>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4" name="Полурамка 28"/>
          <p:cNvSpPr/>
          <p:nvPr/>
        </p:nvSpPr>
        <p:spPr>
          <a:xfrm rot="10800000">
            <a:off x="4254580" y="595368"/>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6" name="Rectangle 15">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extLst>
      <p:ext uri="{BB962C8B-B14F-4D97-AF65-F5344CB8AC3E}">
        <p14:creationId xmlns:p14="http://schemas.microsoft.com/office/powerpoint/2010/main" val="974440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5" name="Rectangle 24">
            <a:extLst>
              <a:ext uri="{FF2B5EF4-FFF2-40B4-BE49-F238E27FC236}">
                <a16:creationId xmlns:a16="http://schemas.microsoft.com/office/drawing/2014/main" xmlns="" id="{7DA59BD0-0F5A-3840-9FF8-5DED3F079840}"/>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pic>
        <p:nvPicPr>
          <p:cNvPr id="45" name="Picture 38" descr="Text&#10;&#10;Description automatically generated with medium confidence">
            <a:extLst>
              <a:ext uri="{FF2B5EF4-FFF2-40B4-BE49-F238E27FC236}">
                <a16:creationId xmlns:a16="http://schemas.microsoft.com/office/drawing/2014/main" xmlns="" id="{9BA77784-D6F8-7F4C-8459-17ACF6CC897F}"/>
              </a:ext>
            </a:extLst>
          </p:cNvPr>
          <p:cNvPicPr>
            <a:picLocks noChangeAspect="1"/>
          </p:cNvPicPr>
          <p:nvPr/>
        </p:nvPicPr>
        <p:blipFill>
          <a:blip r:embed="rId3"/>
          <a:stretch>
            <a:fillRect/>
          </a:stretch>
        </p:blipFill>
        <p:spPr>
          <a:xfrm>
            <a:off x="3217874" y="155371"/>
            <a:ext cx="2708250" cy="1904057"/>
          </a:xfrm>
          <a:prstGeom prst="rect">
            <a:avLst/>
          </a:prstGeom>
        </p:spPr>
      </p:pic>
      <p:sp>
        <p:nvSpPr>
          <p:cNvPr id="46" name="Google Shape;296;p41"/>
          <p:cNvSpPr/>
          <p:nvPr/>
        </p:nvSpPr>
        <p:spPr>
          <a:xfrm rot="5400000">
            <a:off x="-1079313" y="1241975"/>
            <a:ext cx="2808309" cy="2880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7;p41"/>
          <p:cNvSpPr/>
          <p:nvPr/>
        </p:nvSpPr>
        <p:spPr>
          <a:xfrm rot="10800000">
            <a:off x="-1" y="155371"/>
            <a:ext cx="1800000" cy="2880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6;p41"/>
          <p:cNvSpPr/>
          <p:nvPr/>
        </p:nvSpPr>
        <p:spPr>
          <a:xfrm rot="5400000">
            <a:off x="7417416" y="3174664"/>
            <a:ext cx="2808309" cy="2880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7;p41"/>
          <p:cNvSpPr/>
          <p:nvPr/>
        </p:nvSpPr>
        <p:spPr>
          <a:xfrm rot="10800000">
            <a:off x="7350700" y="4293495"/>
            <a:ext cx="1800000" cy="2880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72606" y="2954707"/>
            <a:ext cx="8319835" cy="1384995"/>
          </a:xfrm>
          <a:prstGeom prst="rect">
            <a:avLst/>
          </a:prstGeom>
        </p:spPr>
        <p:txBody>
          <a:bodyPr wrap="square">
            <a:spAutoFit/>
          </a:bodyPr>
          <a:lstStyle/>
          <a:p>
            <a:pPr algn="ctr"/>
            <a:r>
              <a:rPr lang="bg-BG" i="1" dirty="0">
                <a:latin typeface="Times New Roman" panose="02020603050405020304" pitchFamily="18" charset="0"/>
                <a:ea typeface="Times New Roman" panose="02020603050405020304" pitchFamily="18" charset="0"/>
              </a:rPr>
              <a:t>Този документ е създаден в рамките на проект „Прилагане на мерки за успешна адаптация към климатичните промени“, Договор за БФП № </a:t>
            </a:r>
            <a:r>
              <a:rPr lang="en-US" i="1" dirty="0">
                <a:latin typeface="Times New Roman" panose="02020603050405020304" pitchFamily="18" charset="0"/>
                <a:ea typeface="Times New Roman" panose="02020603050405020304" pitchFamily="18" charset="0"/>
              </a:rPr>
              <a:t>BGENVIRONMENT</a:t>
            </a:r>
            <a:r>
              <a:rPr lang="bg-BG" i="1" dirty="0">
                <a:latin typeface="Times New Roman" panose="02020603050405020304" pitchFamily="18" charset="0"/>
                <a:ea typeface="Times New Roman" panose="02020603050405020304" pitchFamily="18" charset="0"/>
              </a:rPr>
              <a:t>-4.003-0017-С01, който се осъществява с финансовата подкрепа на Програма „Опазване на околната среда и климатични промени“ чрез ФМ на ЕИП 2014-2021. Цялата отговорност за съдържанието на документа се носи от Община Благоевград и при никакви обстоятелства не може да се счита, че този документ отразява официалното становище на Програмния оператор и/или Офиса на Финансовия механизъм.</a:t>
            </a:r>
            <a:endParaRPr lang="bg-BG" sz="1600" dirty="0">
              <a:effectLst/>
              <a:latin typeface="Times New Roman" panose="02020603050405020304" pitchFamily="18" charset="0"/>
              <a:ea typeface="Times New Roman" panose="02020603050405020304" pitchFamily="18" charset="0"/>
            </a:endParaRPr>
          </a:p>
        </p:txBody>
      </p:sp>
      <p:sp>
        <p:nvSpPr>
          <p:cNvPr id="28" name="Текстово поле 2"/>
          <p:cNvSpPr txBox="1">
            <a:spLocks noChangeArrowheads="1"/>
          </p:cNvSpPr>
          <p:nvPr/>
        </p:nvSpPr>
        <p:spPr bwMode="auto">
          <a:xfrm>
            <a:off x="3361341" y="4267357"/>
            <a:ext cx="2744359" cy="266065"/>
          </a:xfrm>
          <a:prstGeom prst="rect">
            <a:avLst/>
          </a:prstGeom>
          <a:noFill/>
          <a:ln>
            <a:noFill/>
          </a:ln>
        </p:spPr>
        <p:txBody>
          <a:bodyPr rot="0" vert="horz" wrap="square" lIns="91440" tIns="45720" rIns="91440" bIns="45720" anchor="t" anchorCtr="0" upright="1">
            <a:noAutofit/>
          </a:bodyPr>
          <a:lstStyle/>
          <a:p>
            <a:pPr algn="ctr">
              <a:spcAft>
                <a:spcPts val="0"/>
              </a:spcAft>
            </a:pPr>
            <a:r>
              <a:rPr lang="en-US" sz="1600" dirty="0">
                <a:solidFill>
                  <a:srgbClr val="0000FF"/>
                </a:solidFill>
                <a:effectLst/>
                <a:latin typeface="Arial" panose="020B0604020202020204" pitchFamily="34" charset="0"/>
                <a:ea typeface="Times New Roman" panose="02020603050405020304" pitchFamily="18" charset="0"/>
              </a:rPr>
              <a:t>www.eeagrants.bg</a:t>
            </a:r>
            <a:endParaRPr lang="bg-BG" sz="1600" dirty="0">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xmlns="" id="{15D60068-AD6E-E049-8C07-012ECEE5E653}"/>
              </a:ext>
            </a:extLst>
          </p:cNvPr>
          <p:cNvSpPr/>
          <p:nvPr/>
        </p:nvSpPr>
        <p:spPr>
          <a:xfrm>
            <a:off x="6700" y="4751413"/>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
        <p:nvSpPr>
          <p:cNvPr id="30" name="Google Shape;294;p41">
            <a:extLst>
              <a:ext uri="{FF2B5EF4-FFF2-40B4-BE49-F238E27FC236}">
                <a16:creationId xmlns:a16="http://schemas.microsoft.com/office/drawing/2014/main" xmlns="" id="{6F07308E-1E6D-734E-98BD-67FF1336B370}"/>
              </a:ext>
            </a:extLst>
          </p:cNvPr>
          <p:cNvSpPr txBox="1">
            <a:spLocks noGrp="1"/>
          </p:cNvSpPr>
          <p:nvPr>
            <p:ph type="body" idx="1"/>
          </p:nvPr>
        </p:nvSpPr>
        <p:spPr>
          <a:xfrm>
            <a:off x="2102305" y="2219067"/>
            <a:ext cx="4325420" cy="707685"/>
          </a:xfrm>
          <a:prstGeom prst="rect">
            <a:avLst/>
          </a:prstGeom>
        </p:spPr>
        <p:txBody>
          <a:bodyPr spcFirstLastPara="1" wrap="square" lIns="91425" tIns="91425" rIns="91425" bIns="91425" anchor="t" anchorCtr="0">
            <a:noAutofit/>
          </a:bodyPr>
          <a:lstStyle/>
          <a:p>
            <a:pPr marL="0" indent="0">
              <a:lnSpc>
                <a:spcPct val="150000"/>
              </a:lnSpc>
              <a:buNone/>
            </a:pPr>
            <a:r>
              <a:rPr lang="bg-BG" sz="2000" b="1" i="1" dirty="0">
                <a:latin typeface="+mn-lt"/>
              </a:rPr>
              <a:t>Благодаря за вниманието!</a:t>
            </a:r>
          </a:p>
        </p:txBody>
      </p:sp>
      <p:sp>
        <p:nvSpPr>
          <p:cNvPr id="31" name="Google Shape;297;p41"/>
          <p:cNvSpPr/>
          <p:nvPr/>
        </p:nvSpPr>
        <p:spPr>
          <a:xfrm rot="10800000">
            <a:off x="3719245" y="2733579"/>
            <a:ext cx="3761932" cy="151284"/>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6;p41"/>
          <p:cNvSpPr/>
          <p:nvPr/>
        </p:nvSpPr>
        <p:spPr>
          <a:xfrm>
            <a:off x="1665235" y="2296688"/>
            <a:ext cx="2808309" cy="147034"/>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51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53"/>
          <p:cNvSpPr txBox="1">
            <a:spLocks noGrp="1"/>
          </p:cNvSpPr>
          <p:nvPr>
            <p:ph type="body" idx="4294967295"/>
          </p:nvPr>
        </p:nvSpPr>
        <p:spPr>
          <a:xfrm>
            <a:off x="-153988" y="1303338"/>
            <a:ext cx="9297988" cy="3706812"/>
          </a:xfrm>
          <a:prstGeom prst="rect">
            <a:avLst/>
          </a:prstGeom>
        </p:spPr>
        <p:txBody>
          <a:bodyPr spcFirstLastPara="1" wrap="square" lIns="91425" tIns="91425" rIns="91425" bIns="91425" anchor="ctr" anchorCtr="0">
            <a:noAutofit/>
          </a:bodyPr>
          <a:lstStyle/>
          <a:p>
            <a:endParaRPr lang="bg-BG" sz="900" dirty="0"/>
          </a:p>
          <a:p>
            <a:endParaRPr lang="bg-BG" sz="1100" dirty="0">
              <a:effectLst/>
            </a:endParaRPr>
          </a:p>
        </p:txBody>
      </p:sp>
      <p:sp>
        <p:nvSpPr>
          <p:cNvPr id="33" name="Rectangle 32">
            <a:extLst>
              <a:ext uri="{FF2B5EF4-FFF2-40B4-BE49-F238E27FC236}">
                <a16:creationId xmlns:a16="http://schemas.microsoft.com/office/drawing/2014/main" xmlns="" id="{1018B664-6B29-C54C-94A7-D976F1F50AC5}"/>
              </a:ext>
            </a:extLst>
          </p:cNvPr>
          <p:cNvSpPr/>
          <p:nvPr/>
        </p:nvSpPr>
        <p:spPr>
          <a:xfrm>
            <a:off x="-1" y="4721982"/>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graphicFrame>
        <p:nvGraphicFramePr>
          <p:cNvPr id="2" name="Диаграма 1"/>
          <p:cNvGraphicFramePr/>
          <p:nvPr>
            <p:extLst>
              <p:ext uri="{D42A27DB-BD31-4B8C-83A1-F6EECF244321}">
                <p14:modId xmlns:p14="http://schemas.microsoft.com/office/powerpoint/2010/main" val="401767850"/>
              </p:ext>
            </p:extLst>
          </p:nvPr>
        </p:nvGraphicFramePr>
        <p:xfrm>
          <a:off x="323552" y="656711"/>
          <a:ext cx="7613108" cy="233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1" name="Диаграма 30"/>
          <p:cNvGraphicFramePr/>
          <p:nvPr>
            <p:extLst>
              <p:ext uri="{D42A27DB-BD31-4B8C-83A1-F6EECF244321}">
                <p14:modId xmlns:p14="http://schemas.microsoft.com/office/powerpoint/2010/main" val="1612419030"/>
              </p:ext>
            </p:extLst>
          </p:nvPr>
        </p:nvGraphicFramePr>
        <p:xfrm>
          <a:off x="1520269" y="2343706"/>
          <a:ext cx="7585812" cy="2621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oup 8"/>
          <p:cNvGrpSpPr/>
          <p:nvPr/>
        </p:nvGrpSpPr>
        <p:grpSpPr>
          <a:xfrm>
            <a:off x="1247588" y="144156"/>
            <a:ext cx="6494835" cy="367866"/>
            <a:chOff x="-1133530" y="780341"/>
            <a:chExt cx="6494835" cy="1082964"/>
          </a:xfrm>
        </p:grpSpPr>
        <p:sp>
          <p:nvSpPr>
            <p:cNvPr id="10" name="Rectangle 9"/>
            <p:cNvSpPr/>
            <p:nvPr/>
          </p:nvSpPr>
          <p:spPr>
            <a:xfrm>
              <a:off x="150943" y="780341"/>
              <a:ext cx="2206647" cy="6462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133530" y="1217011"/>
              <a:ext cx="6494835" cy="6462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g-BG" sz="2000" b="1" dirty="0">
                  <a:solidFill>
                    <a:schemeClr val="accent3"/>
                  </a:solidFill>
                  <a:latin typeface="Playfair Display"/>
                  <a:ea typeface="Playfair Display"/>
                  <a:cs typeface="Playfair Display"/>
                  <a:sym typeface="Playfair Display"/>
                </a:rPr>
                <a:t>Източник на финансиране </a:t>
              </a:r>
              <a:r>
                <a:rPr lang="bg-BG" b="1" kern="1200" dirty="0"/>
                <a:t>/ </a:t>
              </a:r>
              <a:r>
                <a:rPr lang="en-US" sz="2000" b="1" dirty="0">
                  <a:solidFill>
                    <a:schemeClr val="accent4">
                      <a:lumMod val="75000"/>
                    </a:schemeClr>
                  </a:solidFill>
                  <a:latin typeface="Playfair Display"/>
                  <a:ea typeface="Playfair Display"/>
                  <a:cs typeface="Playfair Display"/>
                  <a:sym typeface="Playfair Display"/>
                </a:rPr>
                <a:t>Source of funding</a:t>
              </a:r>
              <a:endParaRPr lang="bg-BG" sz="2000" b="1" dirty="0">
                <a:solidFill>
                  <a:schemeClr val="accent4">
                    <a:lumMod val="75000"/>
                  </a:schemeClr>
                </a:solidFill>
                <a:latin typeface="Playfair Display"/>
                <a:ea typeface="Playfair Display"/>
                <a:cs typeface="Playfair Display"/>
                <a:sym typeface="Playfair Display"/>
              </a:endParaRPr>
            </a:p>
          </p:txBody>
        </p:sp>
      </p:grpSp>
      <p:sp>
        <p:nvSpPr>
          <p:cNvPr id="13" name="Полурамка 27"/>
          <p:cNvSpPr/>
          <p:nvPr/>
        </p:nvSpPr>
        <p:spPr>
          <a:xfrm>
            <a:off x="1520269" y="88218"/>
            <a:ext cx="2629026" cy="388708"/>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4" name="Полурамка 28"/>
          <p:cNvSpPr/>
          <p:nvPr/>
        </p:nvSpPr>
        <p:spPr>
          <a:xfrm rot="10800000">
            <a:off x="4674361" y="314306"/>
            <a:ext cx="2819227" cy="388150"/>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3" name="Rectangle 2"/>
          <p:cNvSpPr/>
          <p:nvPr/>
        </p:nvSpPr>
        <p:spPr>
          <a:xfrm>
            <a:off x="6083974" y="1443105"/>
            <a:ext cx="2462475" cy="738664"/>
          </a:xfrm>
          <a:prstGeom prst="rect">
            <a:avLst/>
          </a:prstGeom>
        </p:spPr>
        <p:txBody>
          <a:bodyPr wrap="square">
            <a:spAutoFit/>
          </a:bodyPr>
          <a:lstStyle/>
          <a:p>
            <a:r>
              <a:rPr lang="bg-BG" i="1" dirty="0">
                <a:latin typeface="+mj-lt"/>
                <a:ea typeface="Playfair Display"/>
                <a:cs typeface="Playfair Display"/>
              </a:rPr>
              <a:t>Работим заедно за </a:t>
            </a:r>
            <a:r>
              <a:rPr lang="bg-BG" i="1" dirty="0">
                <a:solidFill>
                  <a:srgbClr val="00B050"/>
                </a:solidFill>
                <a:latin typeface="+mj-lt"/>
                <a:ea typeface="Times New Roman" panose="02020603050405020304" pitchFamily="18" charset="0"/>
              </a:rPr>
              <a:t>по-зелена</a:t>
            </a:r>
            <a:r>
              <a:rPr lang="bg-BG" i="1" dirty="0">
                <a:latin typeface="+mj-lt"/>
                <a:ea typeface="Playfair Display"/>
                <a:cs typeface="Playfair Display"/>
              </a:rPr>
              <a:t>, </a:t>
            </a:r>
            <a:r>
              <a:rPr lang="bg-BG" i="1" dirty="0">
                <a:solidFill>
                  <a:srgbClr val="FF0000"/>
                </a:solidFill>
                <a:latin typeface="+mj-lt"/>
                <a:ea typeface="Times New Roman" panose="02020603050405020304" pitchFamily="18" charset="0"/>
              </a:rPr>
              <a:t>по-конкурентна</a:t>
            </a:r>
            <a:r>
              <a:rPr lang="bg-BG" i="1" dirty="0">
                <a:latin typeface="+mj-lt"/>
                <a:ea typeface="Playfair Display"/>
                <a:cs typeface="Playfair Display"/>
              </a:rPr>
              <a:t> и </a:t>
            </a:r>
            <a:r>
              <a:rPr lang="bg-BG" i="1" dirty="0">
                <a:solidFill>
                  <a:srgbClr val="0070C0"/>
                </a:solidFill>
                <a:latin typeface="+mj-lt"/>
                <a:ea typeface="Times New Roman" panose="02020603050405020304" pitchFamily="18" charset="0"/>
              </a:rPr>
              <a:t>по-приобщаваща</a:t>
            </a:r>
            <a:r>
              <a:rPr lang="bg-BG" i="1" dirty="0">
                <a:latin typeface="+mj-lt"/>
                <a:ea typeface="Playfair Display"/>
                <a:cs typeface="Playfair Display"/>
              </a:rPr>
              <a:t> Европа</a:t>
            </a:r>
          </a:p>
        </p:txBody>
      </p:sp>
      <p:sp>
        <p:nvSpPr>
          <p:cNvPr id="15" name="Rectangle 14"/>
          <p:cNvSpPr/>
          <p:nvPr/>
        </p:nvSpPr>
        <p:spPr>
          <a:xfrm>
            <a:off x="6679918" y="3221580"/>
            <a:ext cx="2125009" cy="738664"/>
          </a:xfrm>
          <a:prstGeom prst="rect">
            <a:avLst/>
          </a:prstGeom>
        </p:spPr>
        <p:txBody>
          <a:bodyPr wrap="square">
            <a:spAutoFit/>
          </a:bodyPr>
          <a:lstStyle/>
          <a:p>
            <a:r>
              <a:rPr lang="en-US" i="1" dirty="0">
                <a:latin typeface="+mj-lt"/>
                <a:ea typeface="Playfair Display"/>
                <a:cs typeface="Playfair Display"/>
              </a:rPr>
              <a:t>Working together for </a:t>
            </a:r>
          </a:p>
          <a:p>
            <a:r>
              <a:rPr lang="en-US" i="1" dirty="0">
                <a:latin typeface="+mj-lt"/>
                <a:ea typeface="Playfair Display"/>
                <a:cs typeface="Playfair Display"/>
              </a:rPr>
              <a:t>a </a:t>
            </a:r>
            <a:r>
              <a:rPr lang="en-US" i="1" dirty="0">
                <a:solidFill>
                  <a:srgbClr val="00B050"/>
                </a:solidFill>
                <a:latin typeface="+mj-lt"/>
                <a:ea typeface="Times New Roman" panose="02020603050405020304" pitchFamily="18" charset="0"/>
              </a:rPr>
              <a:t>green</a:t>
            </a:r>
            <a:r>
              <a:rPr lang="en-US" i="1" dirty="0">
                <a:latin typeface="+mj-lt"/>
                <a:ea typeface="Playfair Display"/>
                <a:cs typeface="Playfair Display"/>
              </a:rPr>
              <a:t>, </a:t>
            </a:r>
            <a:r>
              <a:rPr lang="en-US" i="1" dirty="0">
                <a:solidFill>
                  <a:srgbClr val="FF0000"/>
                </a:solidFill>
                <a:latin typeface="+mj-lt"/>
                <a:ea typeface="Times New Roman" panose="02020603050405020304" pitchFamily="18" charset="0"/>
              </a:rPr>
              <a:t>competitive</a:t>
            </a:r>
            <a:r>
              <a:rPr lang="en-US" i="1" dirty="0">
                <a:latin typeface="+mj-lt"/>
                <a:ea typeface="Playfair Display"/>
                <a:cs typeface="Playfair Display"/>
              </a:rPr>
              <a:t> and </a:t>
            </a:r>
            <a:r>
              <a:rPr lang="en-US" i="1" dirty="0">
                <a:solidFill>
                  <a:srgbClr val="0070C0"/>
                </a:solidFill>
                <a:latin typeface="+mj-lt"/>
                <a:ea typeface="Times New Roman" panose="02020603050405020304" pitchFamily="18" charset="0"/>
              </a:rPr>
              <a:t>inclusive</a:t>
            </a:r>
            <a:r>
              <a:rPr lang="en-US" i="1" dirty="0">
                <a:latin typeface="+mj-lt"/>
                <a:ea typeface="Playfair Display"/>
                <a:cs typeface="Playfair Display"/>
              </a:rPr>
              <a:t> Europe</a:t>
            </a:r>
            <a:endParaRPr lang="bg-BG" i="1" dirty="0">
              <a:latin typeface="+mj-lt"/>
              <a:ea typeface="Playfair Display"/>
              <a:cs typeface="Playfair Display"/>
            </a:endParaRPr>
          </a:p>
        </p:txBody>
      </p:sp>
      <p:sp>
        <p:nvSpPr>
          <p:cNvPr id="16" name="Rectangle 15">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a:t>Този документ е създаден в рамките на проект „Прилагане на мерки за успешна адаптация към климатичните промени“, Договор за БФП № </a:t>
            </a:r>
            <a:r>
              <a:rPr lang="en-US" sz="900" i="1"/>
              <a:t>BGENVIRONMENT</a:t>
            </a:r>
            <a:r>
              <a:rPr lang="bg-BG" sz="900" i="1"/>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extLst>
      <p:ext uri="{BB962C8B-B14F-4D97-AF65-F5344CB8AC3E}">
        <p14:creationId xmlns:p14="http://schemas.microsoft.com/office/powerpoint/2010/main" val="59921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idx="4294967295"/>
          </p:nvPr>
        </p:nvSpPr>
        <p:spPr>
          <a:xfrm>
            <a:off x="2105418" y="175215"/>
            <a:ext cx="5302250" cy="377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sz="2000" dirty="0">
                <a:solidFill>
                  <a:schemeClr val="accent3"/>
                </a:solidFill>
              </a:rPr>
              <a:t>Проектни партньори </a:t>
            </a:r>
            <a:r>
              <a:rPr lang="en-US" sz="2000" dirty="0"/>
              <a:t>/ </a:t>
            </a:r>
            <a:r>
              <a:rPr lang="en-US" sz="2000" dirty="0">
                <a:solidFill>
                  <a:schemeClr val="accent4">
                    <a:lumMod val="75000"/>
                  </a:schemeClr>
                </a:solidFill>
              </a:rPr>
              <a:t>Project partners</a:t>
            </a:r>
            <a:endParaRPr sz="2000" dirty="0">
              <a:solidFill>
                <a:schemeClr val="accent4">
                  <a:lumMod val="75000"/>
                </a:schemeClr>
              </a:solidFill>
            </a:endParaRPr>
          </a:p>
        </p:txBody>
      </p:sp>
      <p:sp>
        <p:nvSpPr>
          <p:cNvPr id="272" name="Google Shape;272;p40"/>
          <p:cNvSpPr txBox="1">
            <a:spLocks noGrp="1"/>
          </p:cNvSpPr>
          <p:nvPr>
            <p:ph type="title" idx="4294967295"/>
          </p:nvPr>
        </p:nvSpPr>
        <p:spPr>
          <a:xfrm>
            <a:off x="5317073" y="2592556"/>
            <a:ext cx="3175000" cy="5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g-BG" sz="1800" dirty="0">
                <a:solidFill>
                  <a:schemeClr val="accent3"/>
                </a:solidFill>
              </a:rPr>
              <a:t>Община Благоевград</a:t>
            </a:r>
            <a:r>
              <a:rPr lang="en-US" sz="1800" dirty="0">
                <a:solidFill>
                  <a:schemeClr val="accent3"/>
                </a:solidFill>
              </a:rPr>
              <a:t/>
            </a:r>
            <a:br>
              <a:rPr lang="en-US" sz="1800" dirty="0">
                <a:solidFill>
                  <a:schemeClr val="accent3"/>
                </a:solidFill>
              </a:rPr>
            </a:br>
            <a:r>
              <a:rPr lang="en-US" sz="1800" dirty="0">
                <a:solidFill>
                  <a:schemeClr val="accent4">
                    <a:lumMod val="75000"/>
                  </a:schemeClr>
                </a:solidFill>
              </a:rPr>
              <a:t>Municipality of Blagoevgrad</a:t>
            </a:r>
            <a:r>
              <a:rPr lang="bg-BG" sz="1800" dirty="0"/>
              <a:t/>
            </a:r>
            <a:br>
              <a:rPr lang="bg-BG" sz="1800" dirty="0"/>
            </a:br>
            <a:endParaRPr sz="1800" dirty="0"/>
          </a:p>
        </p:txBody>
      </p:sp>
      <p:sp>
        <p:nvSpPr>
          <p:cNvPr id="275" name="Google Shape;275;p40"/>
          <p:cNvSpPr txBox="1">
            <a:spLocks noGrp="1"/>
          </p:cNvSpPr>
          <p:nvPr>
            <p:ph type="title" idx="4294967295"/>
          </p:nvPr>
        </p:nvSpPr>
        <p:spPr>
          <a:xfrm>
            <a:off x="1191040" y="987117"/>
            <a:ext cx="2714625" cy="5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sz="1800" dirty="0">
                <a:solidFill>
                  <a:schemeClr val="accent3"/>
                </a:solidFill>
              </a:rPr>
              <a:t>Община Симитли</a:t>
            </a:r>
            <a:r>
              <a:rPr lang="en-US" sz="1800" dirty="0"/>
              <a:t/>
            </a:r>
            <a:br>
              <a:rPr lang="en-US" sz="1800" dirty="0"/>
            </a:br>
            <a:r>
              <a:rPr lang="en-US" sz="1800" dirty="0">
                <a:solidFill>
                  <a:schemeClr val="accent4">
                    <a:lumMod val="75000"/>
                  </a:schemeClr>
                </a:solidFill>
              </a:rPr>
              <a:t>Municipality of Simitli</a:t>
            </a:r>
            <a:endParaRPr sz="1800" dirty="0">
              <a:solidFill>
                <a:schemeClr val="accent4">
                  <a:lumMod val="75000"/>
                </a:schemeClr>
              </a:solidFill>
            </a:endParaRPr>
          </a:p>
        </p:txBody>
      </p:sp>
      <p:sp>
        <p:nvSpPr>
          <p:cNvPr id="281" name="Google Shape;281;p40"/>
          <p:cNvSpPr txBox="1">
            <a:spLocks noGrp="1"/>
          </p:cNvSpPr>
          <p:nvPr>
            <p:ph type="title" idx="4294967295"/>
          </p:nvPr>
        </p:nvSpPr>
        <p:spPr>
          <a:xfrm>
            <a:off x="1168704" y="1842365"/>
            <a:ext cx="3294063" cy="58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bg-BG" sz="1800" b="1" dirty="0">
                <a:solidFill>
                  <a:schemeClr val="accent3"/>
                </a:solidFill>
                <a:latin typeface="Playfair Display"/>
                <a:ea typeface="Playfair Display"/>
                <a:cs typeface="Playfair Display"/>
                <a:sym typeface="Playfair Display"/>
              </a:rPr>
              <a:t>Община Кочериново</a:t>
            </a:r>
            <a:r>
              <a:rPr lang="en-US" sz="1800" b="1" dirty="0">
                <a:solidFill>
                  <a:schemeClr val="accent3"/>
                </a:solidFill>
                <a:latin typeface="Playfair Display"/>
                <a:ea typeface="Playfair Display"/>
                <a:cs typeface="Playfair Display"/>
                <a:sym typeface="Playfair Display"/>
              </a:rPr>
              <a:t/>
            </a:r>
            <a:br>
              <a:rPr lang="en-US" sz="1800" b="1" dirty="0">
                <a:solidFill>
                  <a:schemeClr val="accent3"/>
                </a:solidFill>
                <a:latin typeface="Playfair Display"/>
                <a:ea typeface="Playfair Display"/>
                <a:cs typeface="Playfair Display"/>
                <a:sym typeface="Playfair Display"/>
              </a:rPr>
            </a:br>
            <a:r>
              <a:rPr lang="en-US" sz="1800" b="1" dirty="0">
                <a:solidFill>
                  <a:schemeClr val="accent4">
                    <a:lumMod val="75000"/>
                  </a:schemeClr>
                </a:solidFill>
                <a:latin typeface="Playfair Display"/>
                <a:ea typeface="Playfair Display"/>
                <a:cs typeface="Playfair Display"/>
                <a:sym typeface="Playfair Display"/>
              </a:rPr>
              <a:t>Municipality of Kocherinovo</a:t>
            </a:r>
            <a:endParaRPr sz="1800" b="1" dirty="0">
              <a:solidFill>
                <a:schemeClr val="accent4">
                  <a:lumMod val="75000"/>
                </a:schemeClr>
              </a:solidFill>
              <a:latin typeface="Playfair Display"/>
              <a:ea typeface="Playfair Display"/>
              <a:cs typeface="Playfair Display"/>
              <a:sym typeface="Playfair Display"/>
            </a:endParaRPr>
          </a:p>
        </p:txBody>
      </p:sp>
      <p:sp>
        <p:nvSpPr>
          <p:cNvPr id="284" name="Google Shape;284;p40"/>
          <p:cNvSpPr txBox="1">
            <a:spLocks noGrp="1"/>
          </p:cNvSpPr>
          <p:nvPr>
            <p:ph type="title" idx="4294967295"/>
          </p:nvPr>
        </p:nvSpPr>
        <p:spPr>
          <a:xfrm>
            <a:off x="1179434" y="2750415"/>
            <a:ext cx="3168650" cy="5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sz="1800" dirty="0">
                <a:solidFill>
                  <a:schemeClr val="accent3"/>
                </a:solidFill>
              </a:rPr>
              <a:t>Община Бобошево</a:t>
            </a:r>
            <a:r>
              <a:rPr lang="en-US" sz="1800" dirty="0"/>
              <a:t/>
            </a:r>
            <a:br>
              <a:rPr lang="en-US" sz="1800" dirty="0"/>
            </a:br>
            <a:r>
              <a:rPr lang="en-US" sz="1800" dirty="0">
                <a:solidFill>
                  <a:schemeClr val="accent4">
                    <a:lumMod val="75000"/>
                  </a:schemeClr>
                </a:solidFill>
              </a:rPr>
              <a:t>Municipality of Boboshevo</a:t>
            </a:r>
            <a:endParaRPr sz="1800" dirty="0">
              <a:solidFill>
                <a:schemeClr val="accent4">
                  <a:lumMod val="75000"/>
                </a:schemeClr>
              </a:solidFill>
            </a:endParaRPr>
          </a:p>
        </p:txBody>
      </p:sp>
      <p:sp>
        <p:nvSpPr>
          <p:cNvPr id="50" name="Google Shape;284;p40">
            <a:extLst>
              <a:ext uri="{FF2B5EF4-FFF2-40B4-BE49-F238E27FC236}">
                <a16:creationId xmlns:a16="http://schemas.microsoft.com/office/drawing/2014/main" xmlns="" id="{4F8AC916-2C59-C940-AF3B-EA766C478667}"/>
              </a:ext>
            </a:extLst>
          </p:cNvPr>
          <p:cNvSpPr txBox="1">
            <a:spLocks/>
          </p:cNvSpPr>
          <p:nvPr/>
        </p:nvSpPr>
        <p:spPr>
          <a:xfrm>
            <a:off x="1495424" y="3735824"/>
            <a:ext cx="6372225" cy="6000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1800"/>
              <a:buFont typeface="Playfair Display"/>
              <a:buNone/>
              <a:defRPr sz="2100" b="1" i="0" u="none" strike="noStrike" cap="none">
                <a:solidFill>
                  <a:schemeClr val="accent3"/>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1800"/>
              <a:buFont typeface="Arial"/>
              <a:buNone/>
              <a:defRPr sz="1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1800"/>
              <a:buFont typeface="Arial"/>
              <a:buNone/>
              <a:defRPr sz="1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1800"/>
              <a:buFont typeface="Arial"/>
              <a:buNone/>
              <a:defRPr sz="1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1800"/>
              <a:buFont typeface="Arial"/>
              <a:buNone/>
              <a:defRPr sz="1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1800"/>
              <a:buFont typeface="Arial"/>
              <a:buNone/>
              <a:defRPr sz="1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1800"/>
              <a:buFont typeface="Arial"/>
              <a:buNone/>
              <a:defRPr sz="1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1800"/>
              <a:buFont typeface="Arial"/>
              <a:buNone/>
              <a:defRPr sz="1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1800"/>
              <a:buFont typeface="Arial"/>
              <a:buNone/>
              <a:defRPr sz="1800" b="0" i="0" u="none" strike="noStrike" cap="none">
                <a:solidFill>
                  <a:srgbClr val="324A00"/>
                </a:solidFill>
                <a:latin typeface="Arial"/>
                <a:ea typeface="Arial"/>
                <a:cs typeface="Arial"/>
                <a:sym typeface="Arial"/>
              </a:defRPr>
            </a:lvl9pPr>
          </a:lstStyle>
          <a:p>
            <a:r>
              <a:rPr lang="bg-BG" sz="1800" dirty="0"/>
              <a:t>Международна</a:t>
            </a:r>
            <a:r>
              <a:rPr lang="ru-RU" sz="1800" dirty="0"/>
              <a:t> асоциация за развитие на Норвегия</a:t>
            </a:r>
            <a:endParaRPr lang="en-US" sz="1800" dirty="0"/>
          </a:p>
          <a:p>
            <a:r>
              <a:rPr lang="en-US" sz="1800" dirty="0">
                <a:solidFill>
                  <a:schemeClr val="accent4">
                    <a:lumMod val="75000"/>
                  </a:schemeClr>
                </a:solidFill>
              </a:rPr>
              <a:t>International Development Norway Association</a:t>
            </a:r>
            <a:r>
              <a:rPr lang="ru-RU" sz="1800" dirty="0">
                <a:solidFill>
                  <a:schemeClr val="accent4">
                    <a:lumMod val="75000"/>
                  </a:schemeClr>
                </a:solidFill>
              </a:rPr>
              <a:t> </a:t>
            </a:r>
          </a:p>
        </p:txBody>
      </p:sp>
      <p:grpSp>
        <p:nvGrpSpPr>
          <p:cNvPr id="21" name="Group 20">
            <a:extLst>
              <a:ext uri="{FF2B5EF4-FFF2-40B4-BE49-F238E27FC236}">
                <a16:creationId xmlns:a16="http://schemas.microsoft.com/office/drawing/2014/main" xmlns="" id="{467BC70F-8755-434C-ADB7-AC77F190C145}"/>
              </a:ext>
            </a:extLst>
          </p:cNvPr>
          <p:cNvGrpSpPr/>
          <p:nvPr/>
        </p:nvGrpSpPr>
        <p:grpSpPr>
          <a:xfrm>
            <a:off x="-1" y="4720362"/>
            <a:ext cx="9144000" cy="481953"/>
            <a:chOff x="0" y="4497173"/>
            <a:chExt cx="9144000" cy="769723"/>
          </a:xfrm>
        </p:grpSpPr>
        <p:sp>
          <p:nvSpPr>
            <p:cNvPr id="22" name="Rectangle 21">
              <a:extLst>
                <a:ext uri="{FF2B5EF4-FFF2-40B4-BE49-F238E27FC236}">
                  <a16:creationId xmlns:a16="http://schemas.microsoft.com/office/drawing/2014/main" xmlns="" id="{1461F135-7342-A942-8007-B5304CC3E2CF}"/>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23" name="Google Shape;258;p38">
              <a:extLst>
                <a:ext uri="{FF2B5EF4-FFF2-40B4-BE49-F238E27FC236}">
                  <a16:creationId xmlns:a16="http://schemas.microsoft.com/office/drawing/2014/main" xmlns="" id="{E531D421-84F9-2444-9099-5566B119090F}"/>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pic>
        <p:nvPicPr>
          <p:cNvPr id="24" name="Картина 23"/>
          <p:cNvPicPr>
            <a:picLocks noChangeAspect="1"/>
          </p:cNvPicPr>
          <p:nvPr/>
        </p:nvPicPr>
        <p:blipFill>
          <a:blip r:embed="rId3">
            <a:clrChange>
              <a:clrFrom>
                <a:srgbClr val="3BB3C3"/>
              </a:clrFrom>
              <a:clrTo>
                <a:srgbClr val="3BB3C3">
                  <a:alpha val="0"/>
                </a:srgbClr>
              </a:clrTo>
            </a:clrChange>
            <a:extLst>
              <a:ext uri="{28A0092B-C50C-407E-A947-70E740481C1C}">
                <a14:useLocalDpi xmlns:a14="http://schemas.microsoft.com/office/drawing/2010/main" val="0"/>
              </a:ext>
            </a:extLst>
          </a:blip>
          <a:srcRect/>
          <a:stretch>
            <a:fillRect/>
          </a:stretch>
        </p:blipFill>
        <p:spPr bwMode="auto">
          <a:xfrm>
            <a:off x="415193" y="898648"/>
            <a:ext cx="543121" cy="720000"/>
          </a:xfrm>
          <a:prstGeom prst="rect">
            <a:avLst/>
          </a:prstGeom>
          <a:noFill/>
        </p:spPr>
      </p:pic>
      <p:pic>
        <p:nvPicPr>
          <p:cNvPr id="25" name="Картина 24" descr="Gerb"/>
          <p:cNvPicPr>
            <a:picLocks noChangeAspect="1"/>
          </p:cNvPicPr>
          <p:nvPr/>
        </p:nvPicPr>
        <p:blipFill>
          <a:blip r:embed="rId4" cstate="print">
            <a:clrChange>
              <a:clrFrom>
                <a:srgbClr val="3BB3C3"/>
              </a:clrFrom>
              <a:clrTo>
                <a:srgbClr val="3BB3C3">
                  <a:alpha val="0"/>
                </a:srgbClr>
              </a:clrTo>
            </a:clrChange>
            <a:extLst>
              <a:ext uri="{28A0092B-C50C-407E-A947-70E740481C1C}">
                <a14:useLocalDpi xmlns:a14="http://schemas.microsoft.com/office/drawing/2010/main" val="0"/>
              </a:ext>
            </a:extLst>
          </a:blip>
          <a:srcRect/>
          <a:stretch>
            <a:fillRect/>
          </a:stretch>
        </p:blipFill>
        <p:spPr bwMode="auto">
          <a:xfrm>
            <a:off x="388187" y="1855150"/>
            <a:ext cx="543121" cy="720000"/>
          </a:xfrm>
          <a:prstGeom prst="rect">
            <a:avLst/>
          </a:prstGeom>
          <a:noFill/>
          <a:ln w="9525">
            <a:noFill/>
            <a:miter lim="800000"/>
            <a:headEnd/>
            <a:tailEnd/>
          </a:ln>
        </p:spPr>
      </p:pic>
      <p:pic>
        <p:nvPicPr>
          <p:cNvPr id="26" name="Picture 5" descr="C:\Users\Marti\Desktop\unnamed.png"/>
          <p:cNvPicPr>
            <a:picLocks noChangeAspect="1"/>
          </p:cNvPicPr>
          <p:nvPr/>
        </p:nvPicPr>
        <p:blipFill>
          <a:blip r:embed="rId5">
            <a:clrChange>
              <a:clrFrom>
                <a:srgbClr val="3BB3C3"/>
              </a:clrFrom>
              <a:clrTo>
                <a:srgbClr val="3BB3C3">
                  <a:alpha val="0"/>
                </a:srgbClr>
              </a:clrTo>
            </a:clrChange>
            <a:extLst>
              <a:ext uri="{28A0092B-C50C-407E-A947-70E740481C1C}">
                <a14:useLocalDpi xmlns:a14="http://schemas.microsoft.com/office/drawing/2010/main" val="0"/>
              </a:ext>
            </a:extLst>
          </a:blip>
          <a:srcRect/>
          <a:stretch>
            <a:fillRect/>
          </a:stretch>
        </p:blipFill>
        <p:spPr bwMode="auto">
          <a:xfrm>
            <a:off x="233921" y="3786027"/>
            <a:ext cx="1148181" cy="616214"/>
          </a:xfrm>
          <a:prstGeom prst="rect">
            <a:avLst/>
          </a:prstGeom>
          <a:noFill/>
          <a:ln>
            <a:noFill/>
          </a:ln>
        </p:spPr>
      </p:pic>
      <p:pic>
        <p:nvPicPr>
          <p:cNvPr id="27" name="Картина 26"/>
          <p:cNvPicPr>
            <a:picLocks noChangeAspect="1"/>
          </p:cNvPicPr>
          <p:nvPr/>
        </p:nvPicPr>
        <p:blipFill>
          <a:blip r:embed="rId6" cstate="print">
            <a:clrChange>
              <a:clrFrom>
                <a:srgbClr val="3BB3C3"/>
              </a:clrFrom>
              <a:clrTo>
                <a:srgbClr val="3BB3C3">
                  <a:alpha val="0"/>
                </a:srgbClr>
              </a:clrTo>
            </a:clrChange>
            <a:extLst>
              <a:ext uri="{28A0092B-C50C-407E-A947-70E740481C1C}">
                <a14:useLocalDpi xmlns:a14="http://schemas.microsoft.com/office/drawing/2010/main" val="0"/>
              </a:ext>
            </a:extLst>
          </a:blip>
          <a:stretch>
            <a:fillRect/>
          </a:stretch>
        </p:blipFill>
        <p:spPr>
          <a:xfrm>
            <a:off x="6511490" y="1717735"/>
            <a:ext cx="641540" cy="833460"/>
          </a:xfrm>
          <a:prstGeom prst="rect">
            <a:avLst/>
          </a:prstGeom>
        </p:spPr>
      </p:pic>
      <p:pic>
        <p:nvPicPr>
          <p:cNvPr id="31" name="Картина 30" descr="C:\Documents and Settings\admin\Local Settings\Temporary Internet Files\Content.Word\boboshevo logo new.jpg"/>
          <p:cNvPicPr>
            <a:picLocks noChangeAspect="1"/>
          </p:cNvPicPr>
          <p:nvPr/>
        </p:nvPicPr>
        <p:blipFill>
          <a:blip r:embed="rId7">
            <a:clrChange>
              <a:clrFrom>
                <a:srgbClr val="3BB3C3"/>
              </a:clrFrom>
              <a:clrTo>
                <a:srgbClr val="3BB3C3">
                  <a:alpha val="0"/>
                </a:srgbClr>
              </a:clrTo>
            </a:clrChange>
            <a:extLst>
              <a:ext uri="{28A0092B-C50C-407E-A947-70E740481C1C}">
                <a14:useLocalDpi xmlns:a14="http://schemas.microsoft.com/office/drawing/2010/main" val="0"/>
              </a:ext>
            </a:extLst>
          </a:blip>
          <a:srcRect/>
          <a:stretch>
            <a:fillRect/>
          </a:stretch>
        </p:blipFill>
        <p:spPr bwMode="auto">
          <a:xfrm>
            <a:off x="393024" y="2745894"/>
            <a:ext cx="565290" cy="720000"/>
          </a:xfrm>
          <a:prstGeom prst="rect">
            <a:avLst/>
          </a:prstGeom>
          <a:noFill/>
          <a:ln>
            <a:noFill/>
          </a:ln>
        </p:spPr>
      </p:pic>
      <p:sp>
        <p:nvSpPr>
          <p:cNvPr id="17" name="Google Shape;270;p40"/>
          <p:cNvSpPr txBox="1">
            <a:spLocks/>
          </p:cNvSpPr>
          <p:nvPr/>
        </p:nvSpPr>
        <p:spPr>
          <a:xfrm>
            <a:off x="5162950" y="1215636"/>
            <a:ext cx="3483245" cy="377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layfair Display"/>
              <a:buNone/>
              <a:defRPr sz="28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sz="2000" dirty="0">
                <a:solidFill>
                  <a:schemeClr val="accent3"/>
                </a:solidFill>
              </a:rPr>
              <a:t>Бенефициент </a:t>
            </a:r>
            <a:r>
              <a:rPr lang="bg-BG" sz="2000" dirty="0">
                <a:solidFill>
                  <a:schemeClr val="accent2"/>
                </a:solidFill>
              </a:rPr>
              <a:t>/ </a:t>
            </a:r>
            <a:r>
              <a:rPr lang="en-GB" sz="2000" dirty="0">
                <a:solidFill>
                  <a:schemeClr val="accent4">
                    <a:lumMod val="75000"/>
                  </a:schemeClr>
                </a:solidFill>
              </a:rPr>
              <a:t>Beneficiary</a:t>
            </a:r>
          </a:p>
        </p:txBody>
      </p:sp>
      <p:sp>
        <p:nvSpPr>
          <p:cNvPr id="28" name="Полурамка 27"/>
          <p:cNvSpPr/>
          <p:nvPr/>
        </p:nvSpPr>
        <p:spPr>
          <a:xfrm>
            <a:off x="1926638" y="146093"/>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9" name="Полурамка 28"/>
          <p:cNvSpPr/>
          <p:nvPr/>
        </p:nvSpPr>
        <p:spPr>
          <a:xfrm rot="10800000">
            <a:off x="4590098" y="221954"/>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32" name="Полурамка 31"/>
          <p:cNvSpPr/>
          <p:nvPr/>
        </p:nvSpPr>
        <p:spPr>
          <a:xfrm rot="10800000" flipV="1">
            <a:off x="6249319" y="1174099"/>
            <a:ext cx="2481306" cy="378000"/>
          </a:xfrm>
          <a:prstGeom prst="halfFrame">
            <a:avLst>
              <a:gd name="adj1" fmla="val 16727"/>
              <a:gd name="adj2" fmla="val 18303"/>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33" name="Полурамка 32"/>
          <p:cNvSpPr/>
          <p:nvPr/>
        </p:nvSpPr>
        <p:spPr>
          <a:xfrm rot="10800000" flipH="1">
            <a:off x="5126892" y="2890998"/>
            <a:ext cx="2481306" cy="443617"/>
          </a:xfrm>
          <a:prstGeom prst="halfFrame">
            <a:avLst>
              <a:gd name="adj1" fmla="val 17965"/>
              <a:gd name="adj2" fmla="val 2045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30" name="Rectangle 29">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32" name="Group 31">
            <a:extLst>
              <a:ext uri="{FF2B5EF4-FFF2-40B4-BE49-F238E27FC236}">
                <a16:creationId xmlns:a16="http://schemas.microsoft.com/office/drawing/2014/main" xmlns="" id="{8EE46F25-12D3-C847-B525-CFE15381B221}"/>
              </a:ext>
            </a:extLst>
          </p:cNvPr>
          <p:cNvGrpSpPr/>
          <p:nvPr/>
        </p:nvGrpSpPr>
        <p:grpSpPr>
          <a:xfrm>
            <a:off x="-1" y="4720362"/>
            <a:ext cx="9144000" cy="481953"/>
            <a:chOff x="0" y="4497173"/>
            <a:chExt cx="9144000" cy="769723"/>
          </a:xfrm>
        </p:grpSpPr>
        <p:sp>
          <p:nvSpPr>
            <p:cNvPr id="33" name="Rectangle 32">
              <a:extLst>
                <a:ext uri="{FF2B5EF4-FFF2-40B4-BE49-F238E27FC236}">
                  <a16:creationId xmlns:a16="http://schemas.microsoft.com/office/drawing/2014/main" xmlns="" id="{1018B664-6B29-C54C-94A7-D976F1F50AC5}"/>
                </a:ext>
              </a:extLst>
            </p:cNvPr>
            <p:cNvSpPr/>
            <p:nvPr/>
          </p:nvSpPr>
          <p:spPr>
            <a:xfrm>
              <a:off x="0" y="4497173"/>
              <a:ext cx="9144000" cy="6913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sp>
          <p:nvSpPr>
            <p:cNvPr id="34" name="Google Shape;258;p38">
              <a:extLst>
                <a:ext uri="{FF2B5EF4-FFF2-40B4-BE49-F238E27FC236}">
                  <a16:creationId xmlns:a16="http://schemas.microsoft.com/office/drawing/2014/main" xmlns="" id="{E9A2C77C-4A2D-CE41-B6FF-5D22CC356F9A}"/>
                </a:ext>
              </a:extLst>
            </p:cNvPr>
            <p:cNvSpPr txBox="1">
              <a:spLocks/>
            </p:cNvSpPr>
            <p:nvPr/>
          </p:nvSpPr>
          <p:spPr>
            <a:xfrm>
              <a:off x="63184" y="4505018"/>
              <a:ext cx="9051636" cy="7618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300"/>
                <a:buFont typeface="Playfair Display"/>
                <a:buNone/>
                <a:defRPr sz="4300" b="1" i="0" u="none" strike="noStrike" cap="none">
                  <a:solidFill>
                    <a:srgbClr val="FFFFFF"/>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n-GB" sz="1000" b="0" dirty="0"/>
            </a:p>
            <a:p>
              <a:endParaRPr lang="en-GB" sz="1000" b="0" dirty="0"/>
            </a:p>
            <a:p>
              <a:r>
                <a:rPr lang="en-GB" sz="1000" b="0" dirty="0"/>
                <a:t>The “Implementation of measures for successful adaptation to climate change” under Program “Environmental Protection and Climate Change” benefits from a € 405 248.73 grant from Iceland, Liechtenstein and Norway through the EEA Grants. </a:t>
              </a:r>
            </a:p>
          </p:txBody>
        </p:sp>
      </p:grpSp>
      <p:sp>
        <p:nvSpPr>
          <p:cNvPr id="37" name="Google Shape;10161;p61">
            <a:extLst>
              <a:ext uri="{FF2B5EF4-FFF2-40B4-BE49-F238E27FC236}">
                <a16:creationId xmlns:a16="http://schemas.microsoft.com/office/drawing/2014/main" xmlns="" id="{B50E88AC-52CB-B54F-BA03-5C4077F2D66C}"/>
              </a:ext>
            </a:extLst>
          </p:cNvPr>
          <p:cNvSpPr/>
          <p:nvPr/>
        </p:nvSpPr>
        <p:spPr>
          <a:xfrm>
            <a:off x="4788245" y="3572895"/>
            <a:ext cx="1121843" cy="808665"/>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Diagram 2"/>
          <p:cNvGraphicFramePr/>
          <p:nvPr>
            <p:extLst>
              <p:ext uri="{D42A27DB-BD31-4B8C-83A1-F6EECF244321}">
                <p14:modId xmlns:p14="http://schemas.microsoft.com/office/powerpoint/2010/main" val="2863349548"/>
              </p:ext>
            </p:extLst>
          </p:nvPr>
        </p:nvGraphicFramePr>
        <p:xfrm>
          <a:off x="403314" y="923690"/>
          <a:ext cx="8711505" cy="367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780632" y="146162"/>
            <a:ext cx="3767308" cy="584400"/>
          </a:xfrm>
        </p:spPr>
        <p:txBody>
          <a:bodyPr/>
          <a:lstStyle/>
          <a:p>
            <a:r>
              <a:rPr lang="bg-BG" sz="2000" dirty="0">
                <a:solidFill>
                  <a:schemeClr val="accent3"/>
                </a:solidFill>
                <a:sym typeface="Arial"/>
              </a:rPr>
              <a:t>Обща цел </a:t>
            </a:r>
            <a:r>
              <a:rPr lang="bg-BG" dirty="0">
                <a:solidFill>
                  <a:schemeClr val="tx1"/>
                </a:solidFill>
              </a:rPr>
              <a:t>/ </a:t>
            </a:r>
            <a:r>
              <a:rPr lang="en-US" sz="2000" dirty="0">
                <a:solidFill>
                  <a:schemeClr val="accent4">
                    <a:lumMod val="75000"/>
                  </a:schemeClr>
                </a:solidFill>
              </a:rPr>
              <a:t>Overall objective</a:t>
            </a:r>
            <a:r>
              <a:rPr lang="bg-BG" dirty="0"/>
              <a:t/>
            </a:r>
            <a:br>
              <a:rPr lang="bg-BG" dirty="0"/>
            </a:br>
            <a:endParaRPr lang="bg-BG" dirty="0"/>
          </a:p>
        </p:txBody>
      </p:sp>
      <p:sp>
        <p:nvSpPr>
          <p:cNvPr id="21" name="Полурамка 27"/>
          <p:cNvSpPr/>
          <p:nvPr/>
        </p:nvSpPr>
        <p:spPr>
          <a:xfrm>
            <a:off x="2551215" y="216554"/>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3" name="Полурамка 28"/>
          <p:cNvSpPr/>
          <p:nvPr/>
        </p:nvSpPr>
        <p:spPr>
          <a:xfrm rot="10800000">
            <a:off x="4010916" y="339291"/>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0" name="Google Shape;297;p41"/>
          <p:cNvSpPr/>
          <p:nvPr/>
        </p:nvSpPr>
        <p:spPr>
          <a:xfrm rot="10800000">
            <a:off x="8855241" y="-4"/>
            <a:ext cx="288756" cy="1010655"/>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6;p41"/>
          <p:cNvSpPr/>
          <p:nvPr/>
        </p:nvSpPr>
        <p:spPr>
          <a:xfrm>
            <a:off x="-9624" y="4432362"/>
            <a:ext cx="1915426" cy="2880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33" name="Rectangle 32">
            <a:extLst>
              <a:ext uri="{FF2B5EF4-FFF2-40B4-BE49-F238E27FC236}">
                <a16:creationId xmlns:a16="http://schemas.microsoft.com/office/drawing/2014/main" xmlns="" id="{1018B664-6B29-C54C-94A7-D976F1F50AC5}"/>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graphicFrame>
        <p:nvGraphicFramePr>
          <p:cNvPr id="3" name="Диаграма 2"/>
          <p:cNvGraphicFramePr/>
          <p:nvPr>
            <p:extLst>
              <p:ext uri="{D42A27DB-BD31-4B8C-83A1-F6EECF244321}">
                <p14:modId xmlns:p14="http://schemas.microsoft.com/office/powerpoint/2010/main" val="3761913688"/>
              </p:ext>
            </p:extLst>
          </p:nvPr>
        </p:nvGraphicFramePr>
        <p:xfrm>
          <a:off x="595288" y="914399"/>
          <a:ext cx="7765560" cy="342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656777" y="157812"/>
            <a:ext cx="5869532" cy="420305"/>
            <a:chOff x="-1053114" y="780341"/>
            <a:chExt cx="4351387" cy="1237339"/>
          </a:xfrm>
        </p:grpSpPr>
        <p:sp>
          <p:nvSpPr>
            <p:cNvPr id="7" name="Rectangle 6"/>
            <p:cNvSpPr/>
            <p:nvPr/>
          </p:nvSpPr>
          <p:spPr>
            <a:xfrm>
              <a:off x="150943" y="780341"/>
              <a:ext cx="2206647" cy="6462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1053114" y="996698"/>
              <a:ext cx="4351387" cy="10209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a:r>
                <a:rPr lang="bg-BG" sz="2000" b="1" dirty="0">
                  <a:solidFill>
                    <a:schemeClr val="accent3"/>
                  </a:solidFill>
                  <a:latin typeface="Playfair Display"/>
                  <a:ea typeface="Playfair Display"/>
                  <a:cs typeface="Playfair Display"/>
                  <a:sym typeface="Playfair Display"/>
                </a:rPr>
                <a:t>Специфични цели</a:t>
              </a:r>
              <a:r>
                <a:rPr lang="bg-BG" sz="2000" b="1" dirty="0">
                  <a:solidFill>
                    <a:schemeClr val="accent4">
                      <a:lumMod val="75000"/>
                    </a:schemeClr>
                  </a:solidFill>
                  <a:latin typeface="Playfair Display"/>
                  <a:ea typeface="Playfair Display"/>
                  <a:cs typeface="Playfair Display"/>
                </a:rPr>
                <a:t>/ </a:t>
              </a:r>
              <a:r>
                <a:rPr lang="en-US" sz="2000" b="1" dirty="0">
                  <a:solidFill>
                    <a:schemeClr val="accent4">
                      <a:lumMod val="75000"/>
                    </a:schemeClr>
                  </a:solidFill>
                  <a:latin typeface="Playfair Display"/>
                  <a:ea typeface="Playfair Display"/>
                  <a:cs typeface="Playfair Display"/>
                </a:rPr>
                <a:t>Specific objectives</a:t>
              </a:r>
              <a:endParaRPr lang="bg-BG" sz="2000" b="1" dirty="0">
                <a:solidFill>
                  <a:schemeClr val="accent4">
                    <a:lumMod val="75000"/>
                  </a:schemeClr>
                </a:solidFill>
                <a:latin typeface="Playfair Display"/>
                <a:ea typeface="Playfair Display"/>
                <a:cs typeface="Playfair Display"/>
              </a:endParaRPr>
            </a:p>
          </p:txBody>
        </p:sp>
      </p:grpSp>
      <p:sp>
        <p:nvSpPr>
          <p:cNvPr id="9" name="Полурамка 27"/>
          <p:cNvSpPr/>
          <p:nvPr/>
        </p:nvSpPr>
        <p:spPr>
          <a:xfrm>
            <a:off x="1843328" y="161457"/>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0" name="Полурамка 28"/>
          <p:cNvSpPr/>
          <p:nvPr/>
        </p:nvSpPr>
        <p:spPr>
          <a:xfrm rot="10800000">
            <a:off x="4699930" y="225387"/>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1" name="Title 3"/>
          <p:cNvSpPr txBox="1">
            <a:spLocks/>
          </p:cNvSpPr>
          <p:nvPr/>
        </p:nvSpPr>
        <p:spPr>
          <a:xfrm>
            <a:off x="8812240" y="300541"/>
            <a:ext cx="302580"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bg-BG" sz="2000" dirty="0">
                <a:solidFill>
                  <a:schemeClr val="accent4">
                    <a:lumMod val="75000"/>
                  </a:schemeClr>
                </a:solidFill>
              </a:rPr>
              <a:t>1</a:t>
            </a:r>
            <a:r>
              <a:rPr lang="bg-BG" dirty="0"/>
              <a:t/>
            </a:r>
            <a:br>
              <a:rPr lang="bg-BG" dirty="0"/>
            </a:br>
            <a:endParaRPr lang="bg-BG" dirty="0"/>
          </a:p>
        </p:txBody>
      </p:sp>
      <p:sp>
        <p:nvSpPr>
          <p:cNvPr id="12" name="Google Shape;296;p41"/>
          <p:cNvSpPr/>
          <p:nvPr/>
        </p:nvSpPr>
        <p:spPr>
          <a:xfrm>
            <a:off x="8787864" y="0"/>
            <a:ext cx="356135" cy="1072387"/>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34">
            <a:extLst>
              <a:ext uri="{FF2B5EF4-FFF2-40B4-BE49-F238E27FC236}">
                <a16:creationId xmlns:a16="http://schemas.microsoft.com/office/drawing/2014/main" xmlns="" id="{15D60068-AD6E-E049-8C07-012ECEE5E653}"/>
              </a:ext>
            </a:extLst>
          </p:cNvPr>
          <p:cNvSpPr/>
          <p:nvPr/>
        </p:nvSpPr>
        <p:spPr>
          <a:xfrm>
            <a:off x="-305"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extLst>
      <p:ext uri="{BB962C8B-B14F-4D97-AF65-F5344CB8AC3E}">
        <p14:creationId xmlns:p14="http://schemas.microsoft.com/office/powerpoint/2010/main" val="392307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33" name="Rectangle 32">
            <a:extLst>
              <a:ext uri="{FF2B5EF4-FFF2-40B4-BE49-F238E27FC236}">
                <a16:creationId xmlns:a16="http://schemas.microsoft.com/office/drawing/2014/main" xmlns="" id="{1018B664-6B29-C54C-94A7-D976F1F50AC5}"/>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graphicFrame>
        <p:nvGraphicFramePr>
          <p:cNvPr id="3" name="Диаграма 2"/>
          <p:cNvGraphicFramePr/>
          <p:nvPr>
            <p:extLst>
              <p:ext uri="{D42A27DB-BD31-4B8C-83A1-F6EECF244321}">
                <p14:modId xmlns:p14="http://schemas.microsoft.com/office/powerpoint/2010/main" val="1921317939"/>
              </p:ext>
            </p:extLst>
          </p:nvPr>
        </p:nvGraphicFramePr>
        <p:xfrm>
          <a:off x="712168" y="962524"/>
          <a:ext cx="7802274" cy="3468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656777" y="157812"/>
            <a:ext cx="5869532" cy="420305"/>
            <a:chOff x="-1053114" y="780341"/>
            <a:chExt cx="4351387" cy="1237339"/>
          </a:xfrm>
        </p:grpSpPr>
        <p:sp>
          <p:nvSpPr>
            <p:cNvPr id="7" name="Rectangle 6"/>
            <p:cNvSpPr/>
            <p:nvPr/>
          </p:nvSpPr>
          <p:spPr>
            <a:xfrm>
              <a:off x="150943" y="780341"/>
              <a:ext cx="2206647" cy="6462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1053114" y="996698"/>
              <a:ext cx="4351387" cy="10209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a:r>
                <a:rPr lang="bg-BG" sz="2000" b="1" dirty="0">
                  <a:solidFill>
                    <a:schemeClr val="accent3"/>
                  </a:solidFill>
                  <a:latin typeface="Playfair Display"/>
                  <a:ea typeface="Playfair Display"/>
                  <a:cs typeface="Playfair Display"/>
                  <a:sym typeface="Playfair Display"/>
                </a:rPr>
                <a:t>Специфични цели</a:t>
              </a:r>
              <a:r>
                <a:rPr lang="bg-BG" sz="2000" b="1" dirty="0">
                  <a:solidFill>
                    <a:schemeClr val="accent4">
                      <a:lumMod val="75000"/>
                    </a:schemeClr>
                  </a:solidFill>
                  <a:latin typeface="Playfair Display"/>
                  <a:ea typeface="Playfair Display"/>
                  <a:cs typeface="Playfair Display"/>
                </a:rPr>
                <a:t>/ </a:t>
              </a:r>
              <a:r>
                <a:rPr lang="en-US" sz="2000" b="1" dirty="0">
                  <a:solidFill>
                    <a:schemeClr val="accent4">
                      <a:lumMod val="75000"/>
                    </a:schemeClr>
                  </a:solidFill>
                  <a:latin typeface="Playfair Display"/>
                  <a:ea typeface="Playfair Display"/>
                  <a:cs typeface="Playfair Display"/>
                </a:rPr>
                <a:t>Specific objectives</a:t>
              </a:r>
              <a:endParaRPr lang="bg-BG" sz="2000" b="1" dirty="0">
                <a:solidFill>
                  <a:schemeClr val="accent4">
                    <a:lumMod val="75000"/>
                  </a:schemeClr>
                </a:solidFill>
                <a:latin typeface="Playfair Display"/>
                <a:ea typeface="Playfair Display"/>
                <a:cs typeface="Playfair Display"/>
              </a:endParaRPr>
            </a:p>
          </p:txBody>
        </p:sp>
      </p:grpSp>
      <p:sp>
        <p:nvSpPr>
          <p:cNvPr id="9" name="Полурамка 27"/>
          <p:cNvSpPr/>
          <p:nvPr/>
        </p:nvSpPr>
        <p:spPr>
          <a:xfrm>
            <a:off x="1843328" y="161457"/>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0" name="Полурамка 28"/>
          <p:cNvSpPr/>
          <p:nvPr/>
        </p:nvSpPr>
        <p:spPr>
          <a:xfrm rot="10800000">
            <a:off x="4699930" y="225387"/>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1" name="Title 3"/>
          <p:cNvSpPr txBox="1">
            <a:spLocks/>
          </p:cNvSpPr>
          <p:nvPr/>
        </p:nvSpPr>
        <p:spPr>
          <a:xfrm>
            <a:off x="8812240" y="300541"/>
            <a:ext cx="302580"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en-US" sz="2000" dirty="0">
                <a:solidFill>
                  <a:schemeClr val="accent4">
                    <a:lumMod val="75000"/>
                  </a:schemeClr>
                </a:solidFill>
              </a:rPr>
              <a:t>2</a:t>
            </a:r>
            <a:r>
              <a:rPr lang="bg-BG" dirty="0"/>
              <a:t/>
            </a:r>
            <a:br>
              <a:rPr lang="bg-BG" dirty="0"/>
            </a:br>
            <a:endParaRPr lang="bg-BG" dirty="0"/>
          </a:p>
        </p:txBody>
      </p:sp>
      <p:sp>
        <p:nvSpPr>
          <p:cNvPr id="12" name="Google Shape;296;p41"/>
          <p:cNvSpPr/>
          <p:nvPr/>
        </p:nvSpPr>
        <p:spPr>
          <a:xfrm>
            <a:off x="8787864" y="0"/>
            <a:ext cx="356135" cy="1072387"/>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34">
            <a:extLst>
              <a:ext uri="{FF2B5EF4-FFF2-40B4-BE49-F238E27FC236}">
                <a16:creationId xmlns:a16="http://schemas.microsoft.com/office/drawing/2014/main" xmlns="" id="{15D60068-AD6E-E049-8C07-012ECEE5E653}"/>
              </a:ext>
            </a:extLst>
          </p:cNvPr>
          <p:cNvSpPr/>
          <p:nvPr/>
        </p:nvSpPr>
        <p:spPr>
          <a:xfrm>
            <a:off x="293" y="4720266"/>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extLst>
      <p:ext uri="{BB962C8B-B14F-4D97-AF65-F5344CB8AC3E}">
        <p14:creationId xmlns:p14="http://schemas.microsoft.com/office/powerpoint/2010/main" val="402493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33" name="Rectangle 32">
            <a:extLst>
              <a:ext uri="{FF2B5EF4-FFF2-40B4-BE49-F238E27FC236}">
                <a16:creationId xmlns:a16="http://schemas.microsoft.com/office/drawing/2014/main" xmlns="" id="{1018B664-6B29-C54C-94A7-D976F1F50AC5}"/>
              </a:ext>
            </a:extLst>
          </p:cNvPr>
          <p:cNvSpPr/>
          <p:nvPr/>
        </p:nvSpPr>
        <p:spPr>
          <a:xfrm>
            <a:off x="-1" y="4732890"/>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dirty="0"/>
          </a:p>
        </p:txBody>
      </p:sp>
      <p:graphicFrame>
        <p:nvGraphicFramePr>
          <p:cNvPr id="35" name="Google Shape;8289;p56">
            <a:extLst>
              <a:ext uri="{FF2B5EF4-FFF2-40B4-BE49-F238E27FC236}">
                <a16:creationId xmlns:a16="http://schemas.microsoft.com/office/drawing/2014/main" xmlns="" id="{6C051144-2883-EB4E-B440-111D8925A020}"/>
              </a:ext>
            </a:extLst>
          </p:cNvPr>
          <p:cNvGraphicFramePr/>
          <p:nvPr>
            <p:extLst>
              <p:ext uri="{D42A27DB-BD31-4B8C-83A1-F6EECF244321}">
                <p14:modId xmlns:p14="http://schemas.microsoft.com/office/powerpoint/2010/main" val="2178044610"/>
              </p:ext>
            </p:extLst>
          </p:nvPr>
        </p:nvGraphicFramePr>
        <p:xfrm>
          <a:off x="499589" y="1125741"/>
          <a:ext cx="7731654" cy="2682120"/>
        </p:xfrm>
        <a:graphic>
          <a:graphicData uri="http://schemas.openxmlformats.org/drawingml/2006/table">
            <a:tbl>
              <a:tblPr>
                <a:tableStyleId>{5FD0F851-EC5A-4D38-B0AD-8093EC10F338}</a:tableStyleId>
              </a:tblPr>
              <a:tblGrid>
                <a:gridCol w="4797589">
                  <a:extLst>
                    <a:ext uri="{9D8B030D-6E8A-4147-A177-3AD203B41FA5}">
                      <a16:colId xmlns:a16="http://schemas.microsoft.com/office/drawing/2014/main" xmlns="" val="20001"/>
                    </a:ext>
                  </a:extLst>
                </a:gridCol>
                <a:gridCol w="2934065">
                  <a:extLst>
                    <a:ext uri="{9D8B030D-6E8A-4147-A177-3AD203B41FA5}">
                      <a16:colId xmlns:a16="http://schemas.microsoft.com/office/drawing/2014/main" xmlns="" val="20000"/>
                    </a:ext>
                  </a:extLst>
                </a:gridCol>
              </a:tblGrid>
              <a:tr h="619563">
                <a:tc>
                  <a:txBody>
                    <a:bodyPr/>
                    <a:lstStyle/>
                    <a:p>
                      <a:pPr marL="0" lvl="0" indent="0" algn="l" rtl="0">
                        <a:spcBef>
                          <a:spcPts val="0"/>
                        </a:spcBef>
                        <a:spcAft>
                          <a:spcPts val="0"/>
                        </a:spcAft>
                        <a:buNone/>
                      </a:pPr>
                      <a:r>
                        <a:rPr lang="bg-BG" sz="1600" u="none" strike="noStrike" cap="none" dirty="0">
                          <a:sym typeface="Arial"/>
                        </a:rPr>
                        <a:t>Собствено финансиране от IDNA, Норвегия</a:t>
                      </a:r>
                      <a:r>
                        <a:rPr lang="en-US" sz="1600" u="none" strike="noStrike" cap="none" dirty="0">
                          <a:sym typeface="Arial"/>
                        </a:rPr>
                        <a:t> </a:t>
                      </a:r>
                      <a:endParaRPr lang="bg-BG" sz="1600" u="none" strike="noStrike" cap="none" dirty="0">
                        <a:sym typeface="Arial"/>
                      </a:endParaRPr>
                    </a:p>
                    <a:p>
                      <a:pPr marL="0" lvl="0" indent="0" algn="l" rtl="0">
                        <a:spcBef>
                          <a:spcPts val="0"/>
                        </a:spcBef>
                        <a:spcAft>
                          <a:spcPts val="0"/>
                        </a:spcAft>
                        <a:buNone/>
                      </a:pPr>
                      <a:r>
                        <a:rPr lang="en-US" sz="1600" u="none" strike="noStrike" cap="none" dirty="0">
                          <a:solidFill>
                            <a:schemeClr val="accent5"/>
                          </a:solidFill>
                          <a:effectLst/>
                          <a:sym typeface="Arial"/>
                        </a:rPr>
                        <a:t>Own funding from IDNA, Norway</a:t>
                      </a:r>
                      <a:endParaRPr sz="1600" dirty="0">
                        <a:solidFill>
                          <a:schemeClr val="accent5"/>
                        </a:solidFill>
                        <a:latin typeface="+mn-lt"/>
                      </a:endParaRPr>
                    </a:p>
                  </a:txBody>
                  <a:tcPr marL="91425" marR="91425" marT="91425" marB="91425"/>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GB" sz="1600" u="none" strike="noStrike" cap="none" dirty="0">
                          <a:effectLst/>
                          <a:sym typeface="Arial"/>
                        </a:rPr>
                        <a:t>15 499,94 </a:t>
                      </a:r>
                      <a:r>
                        <a:rPr lang="en-GB" sz="1600" u="none" strike="noStrike" cap="none" dirty="0" err="1">
                          <a:effectLst/>
                          <a:sym typeface="Arial"/>
                        </a:rPr>
                        <a:t>лв</a:t>
                      </a:r>
                      <a:r>
                        <a:rPr lang="bg-BG" sz="1600" u="none" strike="noStrike" cap="none" dirty="0">
                          <a:effectLst/>
                          <a:sym typeface="Arial"/>
                        </a:rPr>
                        <a:t>.</a:t>
                      </a:r>
                      <a:r>
                        <a:rPr lang="en-GB" sz="1600" u="none" strike="noStrike" cap="none" dirty="0">
                          <a:effectLst/>
                          <a:sym typeface="Arial"/>
                        </a:rPr>
                        <a:t>/</a:t>
                      </a:r>
                      <a:r>
                        <a:rPr lang="en-US" sz="1600" u="none" strike="noStrike" cap="none" dirty="0">
                          <a:effectLst/>
                          <a:sym typeface="Arial"/>
                        </a:rPr>
                        <a:t>BGN</a:t>
                      </a:r>
                      <a:endParaRPr lang="x-none" sz="1600" u="none" strike="noStrike" cap="none" dirty="0">
                        <a:effectLst/>
                        <a:sym typeface="Arial"/>
                      </a:endParaRPr>
                    </a:p>
                    <a:p>
                      <a:pPr marL="0" lvl="0" indent="0" algn="r" rtl="0">
                        <a:spcBef>
                          <a:spcPts val="0"/>
                        </a:spcBef>
                        <a:spcAft>
                          <a:spcPts val="0"/>
                        </a:spcAft>
                        <a:buNone/>
                      </a:pPr>
                      <a:endParaRPr sz="1600" b="0" i="1" dirty="0">
                        <a:latin typeface="+mn-lt"/>
                      </a:endParaRPr>
                    </a:p>
                  </a:txBody>
                  <a:tcPr marL="91425" marR="91425" marT="91425" marB="91425" anchor="ctr"/>
                </a:tc>
                <a:extLst>
                  <a:ext uri="{0D108BD9-81ED-4DB2-BD59-A6C34878D82A}">
                    <a16:rowId xmlns:a16="http://schemas.microsoft.com/office/drawing/2014/main" xmlns="" val="10001"/>
                  </a:ext>
                </a:extLst>
              </a:tr>
              <a:tr h="499476">
                <a:tc>
                  <a:txBody>
                    <a:bodyPr/>
                    <a:lstStyle/>
                    <a:p>
                      <a:pPr marL="0" lvl="0" indent="0" algn="l" rtl="0">
                        <a:spcBef>
                          <a:spcPts val="0"/>
                        </a:spcBef>
                        <a:spcAft>
                          <a:spcPts val="0"/>
                        </a:spcAft>
                        <a:buNone/>
                      </a:pPr>
                      <a:r>
                        <a:rPr lang="bg-BG" sz="1600" u="none" strike="noStrike" cap="none" dirty="0">
                          <a:sym typeface="Arial"/>
                        </a:rPr>
                        <a:t>Безвъзмездна финансова помощ </a:t>
                      </a:r>
                    </a:p>
                    <a:p>
                      <a:pPr marL="0" lvl="0" indent="0" algn="l" rtl="0">
                        <a:spcBef>
                          <a:spcPts val="0"/>
                        </a:spcBef>
                        <a:spcAft>
                          <a:spcPts val="0"/>
                        </a:spcAft>
                        <a:buNone/>
                      </a:pPr>
                      <a:r>
                        <a:rPr lang="en-US" sz="1600" u="none" strike="noStrike" cap="none" dirty="0">
                          <a:solidFill>
                            <a:schemeClr val="accent5"/>
                          </a:solidFill>
                          <a:effectLst/>
                          <a:sym typeface="Arial"/>
                        </a:rPr>
                        <a:t>Grant</a:t>
                      </a:r>
                      <a:endParaRPr lang="en-US" sz="1600" b="1" i="0" u="none" strike="noStrike" cap="none" dirty="0">
                        <a:solidFill>
                          <a:schemeClr val="accent5"/>
                        </a:solidFill>
                        <a:effectLst/>
                        <a:latin typeface="+mn-lt"/>
                        <a:ea typeface="+mn-ea"/>
                        <a:cs typeface="+mn-cs"/>
                        <a:sym typeface="Arial"/>
                      </a:endParaRPr>
                    </a:p>
                  </a:txBody>
                  <a:tcPr marL="91425" marR="91425" marT="91425" marB="91425"/>
                </a:tc>
                <a:tc>
                  <a:txBody>
                    <a:bodyPr/>
                    <a:lstStyle/>
                    <a:p>
                      <a:pPr marL="0" lvl="0" indent="0" algn="r" rtl="0">
                        <a:spcBef>
                          <a:spcPts val="0"/>
                        </a:spcBef>
                        <a:spcAft>
                          <a:spcPts val="0"/>
                        </a:spcAft>
                        <a:buNone/>
                      </a:pPr>
                      <a:r>
                        <a:rPr lang="bg-BG" sz="1600" dirty="0"/>
                        <a:t>777 097,67 </a:t>
                      </a:r>
                      <a:r>
                        <a:rPr lang="en-GB" sz="1600" u="none" strike="noStrike" cap="none" dirty="0" err="1">
                          <a:effectLst/>
                          <a:sym typeface="Arial"/>
                        </a:rPr>
                        <a:t>лв</a:t>
                      </a:r>
                      <a:r>
                        <a:rPr lang="bg-BG" sz="1600" u="none" strike="noStrike" cap="none" dirty="0">
                          <a:effectLst/>
                          <a:sym typeface="Arial"/>
                        </a:rPr>
                        <a:t>.</a:t>
                      </a:r>
                      <a:r>
                        <a:rPr lang="en-GB" sz="1600" u="none" strike="noStrike" cap="none" dirty="0">
                          <a:effectLst/>
                          <a:sym typeface="Arial"/>
                        </a:rPr>
                        <a:t>/</a:t>
                      </a:r>
                      <a:r>
                        <a:rPr lang="en-US" sz="1600" u="none" strike="noStrike" cap="none" dirty="0">
                          <a:effectLst/>
                          <a:sym typeface="Arial"/>
                        </a:rPr>
                        <a:t>BGN</a:t>
                      </a:r>
                      <a:endParaRPr lang="en-GB" sz="1600" dirty="0"/>
                    </a:p>
                    <a:p>
                      <a:pPr marL="0" lvl="0" indent="0" algn="r" rtl="0">
                        <a:spcBef>
                          <a:spcPts val="0"/>
                        </a:spcBef>
                        <a:spcAft>
                          <a:spcPts val="0"/>
                        </a:spcAft>
                        <a:buNone/>
                      </a:pPr>
                      <a:endParaRPr sz="1600" b="0" i="1" dirty="0">
                        <a:latin typeface="+mn-lt"/>
                      </a:endParaRPr>
                    </a:p>
                  </a:txBody>
                  <a:tcPr marL="91425" marR="91425" marT="91425" marB="91425" anchor="ctr"/>
                </a:tc>
                <a:extLst>
                  <a:ext uri="{0D108BD9-81ED-4DB2-BD59-A6C34878D82A}">
                    <a16:rowId xmlns:a16="http://schemas.microsoft.com/office/drawing/2014/main" xmlns="" val="2179943431"/>
                  </a:ext>
                </a:extLst>
              </a:tr>
              <a:tr h="5827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sz="1600" u="none" strike="noStrike" cap="none" dirty="0">
                          <a:sym typeface="Arial"/>
                        </a:rPr>
                        <a:t>Съфинансиране от ФМ на ЕИП</a:t>
                      </a:r>
                      <a:r>
                        <a:rPr lang="en-US" sz="1600" u="none" strike="noStrike" cap="none" dirty="0">
                          <a:sym typeface="Arial"/>
                        </a:rPr>
                        <a:t> </a:t>
                      </a:r>
                      <a:endParaRPr lang="bg-BG" sz="1600" u="none" strike="noStrike" cap="none" dirty="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solidFill>
                            <a:schemeClr val="accent5"/>
                          </a:solidFill>
                          <a:effectLst/>
                          <a:sym typeface="Arial"/>
                        </a:rPr>
                        <a:t>EEA Financial Mechanism co-financing</a:t>
                      </a:r>
                      <a:endParaRPr lang="en-US" sz="1600" b="1" i="0" u="none" strike="noStrike" cap="none" dirty="0">
                        <a:solidFill>
                          <a:schemeClr val="accent5"/>
                        </a:solidFill>
                        <a:effectLst/>
                        <a:latin typeface="+mn-lt"/>
                        <a:ea typeface="+mn-ea"/>
                        <a:cs typeface="+mn-cs"/>
                        <a:sym typeface="Arial"/>
                      </a:endParaRPr>
                    </a:p>
                  </a:txBody>
                  <a:tcPr marL="91425" marR="91425" marT="91425" marB="91425"/>
                </a:tc>
                <a:tc>
                  <a:txBody>
                    <a:bodyPr/>
                    <a:lstStyle/>
                    <a:p>
                      <a:pPr marL="0" lvl="0" indent="0" algn="r" rtl="0">
                        <a:spcBef>
                          <a:spcPts val="0"/>
                        </a:spcBef>
                        <a:spcAft>
                          <a:spcPts val="0"/>
                        </a:spcAft>
                        <a:buNone/>
                      </a:pPr>
                      <a:r>
                        <a:rPr lang="bg-BG" sz="1600" u="none" strike="noStrike" cap="none" dirty="0">
                          <a:effectLst/>
                          <a:sym typeface="Arial"/>
                        </a:rPr>
                        <a:t>660 533,01 </a:t>
                      </a:r>
                      <a:r>
                        <a:rPr lang="en-GB" sz="1600" u="none" strike="noStrike" cap="none" dirty="0" err="1">
                          <a:effectLst/>
                          <a:sym typeface="Arial"/>
                        </a:rPr>
                        <a:t>лв</a:t>
                      </a:r>
                      <a:r>
                        <a:rPr lang="bg-BG" sz="1600" u="none" strike="noStrike" cap="none" dirty="0">
                          <a:effectLst/>
                          <a:sym typeface="Arial"/>
                        </a:rPr>
                        <a:t>.</a:t>
                      </a:r>
                      <a:r>
                        <a:rPr lang="en-GB" sz="1600" u="none" strike="noStrike" cap="none" dirty="0">
                          <a:effectLst/>
                          <a:sym typeface="Arial"/>
                        </a:rPr>
                        <a:t>/</a:t>
                      </a:r>
                      <a:r>
                        <a:rPr lang="en-US" sz="1600" u="none" strike="noStrike" cap="none" dirty="0">
                          <a:effectLst/>
                          <a:sym typeface="Arial"/>
                        </a:rPr>
                        <a:t>BGN</a:t>
                      </a:r>
                      <a:endParaRPr lang="en-GB" sz="1600" dirty="0"/>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sz="1600" b="0" i="1" dirty="0">
                        <a:latin typeface="+mn-lt"/>
                      </a:endParaRPr>
                    </a:p>
                  </a:txBody>
                  <a:tcPr marL="91425" marR="91425" marT="91425" marB="91425" anchor="ctr"/>
                </a:tc>
                <a:extLst>
                  <a:ext uri="{0D108BD9-81ED-4DB2-BD59-A6C34878D82A}">
                    <a16:rowId xmlns:a16="http://schemas.microsoft.com/office/drawing/2014/main" xmlns="" val="552551623"/>
                  </a:ext>
                </a:extLst>
              </a:tr>
              <a:tr h="5549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600" u="none" strike="noStrike" cap="none" dirty="0">
                          <a:sym typeface="Arial"/>
                        </a:rPr>
                        <a:t>Съфинансиране от националния бюджет </a:t>
                      </a:r>
                    </a:p>
                    <a:p>
                      <a:pPr marL="0" lvl="0" indent="0" algn="l" rtl="0">
                        <a:spcBef>
                          <a:spcPts val="0"/>
                        </a:spcBef>
                        <a:spcAft>
                          <a:spcPts val="0"/>
                        </a:spcAft>
                        <a:buNone/>
                      </a:pPr>
                      <a:r>
                        <a:rPr lang="en-GB" sz="1600" u="none" strike="noStrike" cap="none" dirty="0">
                          <a:solidFill>
                            <a:schemeClr val="accent5"/>
                          </a:solidFill>
                          <a:effectLst/>
                          <a:sym typeface="Arial"/>
                        </a:rPr>
                        <a:t>National budget co-financing</a:t>
                      </a:r>
                      <a:endParaRPr sz="1600" dirty="0">
                        <a:solidFill>
                          <a:schemeClr val="accent5"/>
                        </a:solidFill>
                        <a:latin typeface="+mn-lt"/>
                      </a:endParaRPr>
                    </a:p>
                  </a:txBody>
                  <a:tcPr marL="91425" marR="91425" marT="91425" marB="91425"/>
                </a:tc>
                <a:tc>
                  <a:txBody>
                    <a:bodyPr/>
                    <a:lstStyle/>
                    <a:p>
                      <a:pPr marL="0" lvl="0" indent="0" algn="r" rtl="0">
                        <a:spcBef>
                          <a:spcPts val="0"/>
                        </a:spcBef>
                        <a:spcAft>
                          <a:spcPts val="0"/>
                        </a:spcAft>
                        <a:buNone/>
                      </a:pPr>
                      <a:r>
                        <a:rPr lang="bg-BG" sz="1600" u="none" strike="noStrike" cap="none" dirty="0">
                          <a:effectLst/>
                          <a:sym typeface="Arial"/>
                        </a:rPr>
                        <a:t>116 564,66 </a:t>
                      </a:r>
                      <a:r>
                        <a:rPr lang="en-GB" sz="1600" u="none" strike="noStrike" cap="none" dirty="0" err="1">
                          <a:effectLst/>
                          <a:sym typeface="Arial"/>
                        </a:rPr>
                        <a:t>лв</a:t>
                      </a:r>
                      <a:r>
                        <a:rPr lang="bg-BG" sz="1600" u="none" strike="noStrike" cap="none" dirty="0">
                          <a:effectLst/>
                          <a:sym typeface="Arial"/>
                        </a:rPr>
                        <a:t>.</a:t>
                      </a:r>
                      <a:r>
                        <a:rPr lang="en-GB" sz="1600" u="none" strike="noStrike" cap="none" dirty="0">
                          <a:effectLst/>
                          <a:sym typeface="Arial"/>
                        </a:rPr>
                        <a:t>/</a:t>
                      </a:r>
                      <a:r>
                        <a:rPr lang="en-US" sz="1600" u="none" strike="noStrike" cap="none" dirty="0">
                          <a:effectLst/>
                          <a:sym typeface="Arial"/>
                        </a:rPr>
                        <a:t>BGN</a:t>
                      </a:r>
                      <a:endParaRPr sz="1600" b="0" i="1" dirty="0">
                        <a:latin typeface="+mn-lt"/>
                      </a:endParaRPr>
                    </a:p>
                  </a:txBody>
                  <a:tcPr marL="91425" marR="91425" marT="91425" marB="91425" anchor="ctr"/>
                </a:tc>
                <a:extLst>
                  <a:ext uri="{0D108BD9-81ED-4DB2-BD59-A6C34878D82A}">
                    <a16:rowId xmlns:a16="http://schemas.microsoft.com/office/drawing/2014/main" xmlns="" val="78087909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55731202"/>
              </p:ext>
            </p:extLst>
          </p:nvPr>
        </p:nvGraphicFramePr>
        <p:xfrm>
          <a:off x="497947" y="226480"/>
          <a:ext cx="7731654" cy="761970"/>
        </p:xfrm>
        <a:graphic>
          <a:graphicData uri="http://schemas.openxmlformats.org/drawingml/2006/table">
            <a:tbl>
              <a:tblPr>
                <a:tableStyleId>{9D7B26C5-4107-4FEC-AEDC-1716B250A1EF}</a:tableStyleId>
              </a:tblPr>
              <a:tblGrid>
                <a:gridCol w="4797589">
                  <a:extLst>
                    <a:ext uri="{9D8B030D-6E8A-4147-A177-3AD203B41FA5}">
                      <a16:colId xmlns:a16="http://schemas.microsoft.com/office/drawing/2014/main" xmlns="" val="20000"/>
                    </a:ext>
                  </a:extLst>
                </a:gridCol>
                <a:gridCol w="2934065">
                  <a:extLst>
                    <a:ext uri="{9D8B030D-6E8A-4147-A177-3AD203B41FA5}">
                      <a16:colId xmlns:a16="http://schemas.microsoft.com/office/drawing/2014/main" xmlns="" val="20001"/>
                    </a:ext>
                  </a:extLst>
                </a:gridCol>
              </a:tblGrid>
              <a:tr h="577417">
                <a:tc>
                  <a:txBody>
                    <a:bodyPr/>
                    <a:lstStyle/>
                    <a:p>
                      <a:pPr marL="0" lvl="0" indent="0" algn="l" rtl="0">
                        <a:spcBef>
                          <a:spcPts val="0"/>
                        </a:spcBef>
                        <a:spcAft>
                          <a:spcPts val="0"/>
                        </a:spcAft>
                        <a:buNone/>
                      </a:pPr>
                      <a:r>
                        <a:rPr lang="bg-BG" sz="2000" b="1" i="0" u="none" strike="noStrike" cap="none" dirty="0">
                          <a:solidFill>
                            <a:schemeClr val="accent3"/>
                          </a:solidFill>
                          <a:latin typeface="Playfair Display"/>
                          <a:ea typeface="Playfair Display"/>
                          <a:cs typeface="Playfair Display"/>
                          <a:sym typeface="Playfair Display"/>
                        </a:rPr>
                        <a:t>Общ бюджет на проекта</a:t>
                      </a:r>
                      <a:r>
                        <a:rPr lang="en-US" sz="2000" b="1" i="0" u="none" strike="noStrike" cap="none" dirty="0">
                          <a:solidFill>
                            <a:schemeClr val="accent3"/>
                          </a:solidFill>
                          <a:latin typeface="Playfair Display"/>
                          <a:ea typeface="Playfair Display"/>
                          <a:cs typeface="Playfair Display"/>
                          <a:sym typeface="Playfair Display"/>
                        </a:rPr>
                        <a:t> </a:t>
                      </a:r>
                      <a:endParaRPr lang="bg-BG" sz="2000" b="1" i="0" u="none" strike="noStrike" cap="none" dirty="0">
                        <a:solidFill>
                          <a:schemeClr val="accent3"/>
                        </a:solidFill>
                        <a:latin typeface="Playfair Display"/>
                        <a:ea typeface="Playfair Display"/>
                        <a:cs typeface="Playfair Display"/>
                        <a:sym typeface="Playfair Display"/>
                      </a:endParaRPr>
                    </a:p>
                    <a:p>
                      <a:pPr marL="0" lvl="0" indent="0" algn="l" rtl="0">
                        <a:spcBef>
                          <a:spcPts val="0"/>
                        </a:spcBef>
                        <a:spcAft>
                          <a:spcPts val="0"/>
                        </a:spcAft>
                        <a:buNone/>
                      </a:pPr>
                      <a:r>
                        <a:rPr lang="en-US" sz="1800" b="1" i="0" u="none" strike="noStrike" cap="none" dirty="0">
                          <a:solidFill>
                            <a:schemeClr val="accent4">
                              <a:lumMod val="75000"/>
                            </a:schemeClr>
                          </a:solidFill>
                          <a:latin typeface="Playfair Display"/>
                          <a:ea typeface="Playfair Display"/>
                          <a:cs typeface="Playfair Display"/>
                          <a:sym typeface="Playfair Display"/>
                        </a:rPr>
                        <a:t>Total budget of project </a:t>
                      </a:r>
                    </a:p>
                  </a:txBody>
                  <a:tcPr marL="91425" marR="91425" marT="91425" marB="91425"/>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bg-BG" sz="1800" b="1" u="none" strike="noStrike" cap="none" dirty="0">
                          <a:effectLst/>
                          <a:sym typeface="Arial"/>
                        </a:rPr>
                        <a:t>792 597.61 лв./</a:t>
                      </a:r>
                      <a:r>
                        <a:rPr lang="en-GB" sz="1800" b="1" u="none" strike="noStrike" cap="none" dirty="0">
                          <a:effectLst/>
                          <a:sym typeface="Arial"/>
                        </a:rPr>
                        <a:t>BGN</a:t>
                      </a:r>
                      <a:endParaRPr lang="en-GB" sz="1800" b="1" dirty="0">
                        <a:latin typeface="+mn-lt"/>
                      </a:endParaRPr>
                    </a:p>
                  </a:txBody>
                  <a:tcPr marL="91425" marR="91425" marT="91425" marB="91425" anchor="ctr"/>
                </a:tc>
                <a:extLst>
                  <a:ext uri="{0D108BD9-81ED-4DB2-BD59-A6C34878D82A}">
                    <a16:rowId xmlns:a16="http://schemas.microsoft.com/office/drawing/2014/main" xmlns="" val="10000"/>
                  </a:ext>
                </a:extLst>
              </a:tr>
            </a:tbl>
          </a:graphicData>
        </a:graphic>
      </p:graphicFrame>
      <p:grpSp>
        <p:nvGrpSpPr>
          <p:cNvPr id="8" name="Google Shape;10414;p61">
            <a:extLst>
              <a:ext uri="{FF2B5EF4-FFF2-40B4-BE49-F238E27FC236}">
                <a16:creationId xmlns:a16="http://schemas.microsoft.com/office/drawing/2014/main" xmlns="" id="{9C267BCA-130C-1B4F-B9FA-E0DE5C44EB0B}"/>
              </a:ext>
            </a:extLst>
          </p:cNvPr>
          <p:cNvGrpSpPr/>
          <p:nvPr/>
        </p:nvGrpSpPr>
        <p:grpSpPr>
          <a:xfrm>
            <a:off x="4487064" y="328540"/>
            <a:ext cx="680837" cy="557849"/>
            <a:chOff x="3988156" y="3380210"/>
            <a:chExt cx="353954" cy="318880"/>
          </a:xfrm>
          <a:solidFill>
            <a:schemeClr val="accent2"/>
          </a:solidFill>
        </p:grpSpPr>
        <p:sp>
          <p:nvSpPr>
            <p:cNvPr id="9" name="Google Shape;10416;p61">
              <a:extLst>
                <a:ext uri="{FF2B5EF4-FFF2-40B4-BE49-F238E27FC236}">
                  <a16:creationId xmlns:a16="http://schemas.microsoft.com/office/drawing/2014/main" xmlns="" id="{83923381-4AD3-814D-9332-FF4CCB295759}"/>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417;p61">
              <a:extLst>
                <a:ext uri="{FF2B5EF4-FFF2-40B4-BE49-F238E27FC236}">
                  <a16:creationId xmlns:a16="http://schemas.microsoft.com/office/drawing/2014/main" xmlns="" id="{D3546A52-04EB-0A48-8C40-1785170F614F}"/>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0419;p61">
              <a:extLst>
                <a:ext uri="{FF2B5EF4-FFF2-40B4-BE49-F238E27FC236}">
                  <a16:creationId xmlns:a16="http://schemas.microsoft.com/office/drawing/2014/main" xmlns="" id="{9C308B92-CA7D-8847-B5D2-521F0708AA0B}"/>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2" name="Table 11"/>
          <p:cNvGraphicFramePr>
            <a:graphicFrameLocks noGrp="1"/>
          </p:cNvGraphicFramePr>
          <p:nvPr>
            <p:extLst>
              <p:ext uri="{D42A27DB-BD31-4B8C-83A1-F6EECF244321}">
                <p14:modId xmlns:p14="http://schemas.microsoft.com/office/powerpoint/2010/main" val="4024926370"/>
              </p:ext>
            </p:extLst>
          </p:nvPr>
        </p:nvGraphicFramePr>
        <p:xfrm>
          <a:off x="497947" y="4023486"/>
          <a:ext cx="7731654" cy="493777"/>
        </p:xfrm>
        <a:graphic>
          <a:graphicData uri="http://schemas.openxmlformats.org/drawingml/2006/table">
            <a:tbl>
              <a:tblPr>
                <a:tableStyleId>{9D7B26C5-4107-4FEC-AEDC-1716B250A1EF}</a:tableStyleId>
              </a:tblPr>
              <a:tblGrid>
                <a:gridCol w="4797589">
                  <a:extLst>
                    <a:ext uri="{9D8B030D-6E8A-4147-A177-3AD203B41FA5}">
                      <a16:colId xmlns:a16="http://schemas.microsoft.com/office/drawing/2014/main" xmlns="" val="20000"/>
                    </a:ext>
                  </a:extLst>
                </a:gridCol>
                <a:gridCol w="2934065">
                  <a:extLst>
                    <a:ext uri="{9D8B030D-6E8A-4147-A177-3AD203B41FA5}">
                      <a16:colId xmlns:a16="http://schemas.microsoft.com/office/drawing/2014/main" xmlns="" val="20001"/>
                    </a:ext>
                  </a:extLst>
                </a:gridCol>
              </a:tblGrid>
              <a:tr h="493777">
                <a:tc>
                  <a:txBody>
                    <a:bodyPr/>
                    <a:lstStyle/>
                    <a:p>
                      <a:pPr lvl="0" algn="l"/>
                      <a:r>
                        <a:rPr lang="bg-BG" sz="1600" b="1" u="none" strike="noStrike" cap="none" dirty="0">
                          <a:sym typeface="Arial"/>
                        </a:rPr>
                        <a:t>Период на изпълнение</a:t>
                      </a:r>
                      <a:r>
                        <a:rPr lang="en-US" sz="1600" b="1" u="none" strike="noStrike" cap="none" dirty="0">
                          <a:solidFill>
                            <a:schemeClr val="accent5"/>
                          </a:solidFill>
                          <a:sym typeface="Arial"/>
                        </a:rPr>
                        <a:t>/</a:t>
                      </a:r>
                      <a:r>
                        <a:rPr lang="en-US" sz="1600" b="1" u="none" strike="noStrike" cap="none" dirty="0">
                          <a:solidFill>
                            <a:schemeClr val="accent5"/>
                          </a:solidFill>
                          <a:effectLst/>
                          <a:sym typeface="Arial"/>
                        </a:rPr>
                        <a:t>Implementation period</a:t>
                      </a:r>
                      <a:endParaRPr lang="bg-BG" sz="1600" b="1" i="0" u="none" strike="noStrike" cap="none" dirty="0">
                        <a:solidFill>
                          <a:schemeClr val="accent5"/>
                        </a:solidFill>
                        <a:effectLst/>
                        <a:latin typeface="+mn-lt"/>
                        <a:ea typeface="+mn-ea"/>
                        <a:cs typeface="+mn-cs"/>
                        <a:sym typeface="Arial"/>
                      </a:endParaRPr>
                    </a:p>
                  </a:txBody>
                  <a:tcPr marL="91425" marR="91425" marT="91425" marB="91425"/>
                </a:tc>
                <a:tc>
                  <a:txBody>
                    <a:bodyPr/>
                    <a:lstStyle/>
                    <a:p>
                      <a:pPr lvl="0" algn="r"/>
                      <a:r>
                        <a:rPr lang="bg-BG" sz="1600" b="1" u="none" strike="noStrike" cap="none" dirty="0">
                          <a:sym typeface="Arial"/>
                        </a:rPr>
                        <a:t>08.11.2021 – 08.11.2023</a:t>
                      </a:r>
                      <a:endParaRPr lang="bg-BG" sz="1600" b="1" i="0" u="none" strike="noStrike" cap="none" dirty="0">
                        <a:solidFill>
                          <a:schemeClr val="tx1"/>
                        </a:solidFill>
                        <a:latin typeface="+mn-lt"/>
                        <a:ea typeface="Playfair Display"/>
                        <a:cs typeface="Playfair Display"/>
                        <a:sym typeface="Arial"/>
                      </a:endParaRPr>
                    </a:p>
                  </a:txBody>
                  <a:tcPr marL="91425" marR="91425" marT="91425" marB="91425" anchor="ctr"/>
                </a:tc>
                <a:extLst>
                  <a:ext uri="{0D108BD9-81ED-4DB2-BD59-A6C34878D82A}">
                    <a16:rowId xmlns:a16="http://schemas.microsoft.com/office/drawing/2014/main" xmlns="" val="10000"/>
                  </a:ext>
                </a:extLst>
              </a:tr>
            </a:tbl>
          </a:graphicData>
        </a:graphic>
      </p:graphicFrame>
      <p:sp>
        <p:nvSpPr>
          <p:cNvPr id="13" name="Rectangle 12">
            <a:extLst>
              <a:ext uri="{FF2B5EF4-FFF2-40B4-BE49-F238E27FC236}">
                <a16:creationId xmlns:a16="http://schemas.microsoft.com/office/drawing/2014/main" xmlns="" id="{15D60068-AD6E-E049-8C07-012ECEE5E653}"/>
              </a:ext>
            </a:extLst>
          </p:cNvPr>
          <p:cNvSpPr/>
          <p:nvPr/>
        </p:nvSpPr>
        <p:spPr>
          <a:xfrm>
            <a:off x="-1" y="4720364"/>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a:t>Този документ е създаден в рамките на проект „Прилагане на мерки за успешна адаптация към климатичните промени“, Договор за БФП № </a:t>
            </a:r>
            <a:r>
              <a:rPr lang="en-US" sz="900" i="1"/>
              <a:t>BGENVIRONMENT</a:t>
            </a:r>
            <a:r>
              <a:rPr lang="bg-BG" sz="900" i="1"/>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spTree>
    <p:extLst>
      <p:ext uri="{BB962C8B-B14F-4D97-AF65-F5344CB8AC3E}">
        <p14:creationId xmlns:p14="http://schemas.microsoft.com/office/powerpoint/2010/main" val="286205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16" name="Group 15"/>
          <p:cNvGrpSpPr/>
          <p:nvPr/>
        </p:nvGrpSpPr>
        <p:grpSpPr>
          <a:xfrm>
            <a:off x="1636229" y="507427"/>
            <a:ext cx="5869532" cy="420305"/>
            <a:chOff x="-1053114" y="780341"/>
            <a:chExt cx="4351387" cy="1237339"/>
          </a:xfrm>
        </p:grpSpPr>
        <p:sp>
          <p:nvSpPr>
            <p:cNvPr id="17" name="Rectangle 16"/>
            <p:cNvSpPr/>
            <p:nvPr/>
          </p:nvSpPr>
          <p:spPr>
            <a:xfrm>
              <a:off x="150943" y="780341"/>
              <a:ext cx="2206647" cy="6462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1053114" y="996698"/>
              <a:ext cx="4351387" cy="10209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a:r>
                <a:rPr lang="bg-BG" sz="2000" b="1" dirty="0">
                  <a:solidFill>
                    <a:schemeClr val="accent3"/>
                  </a:solidFill>
                  <a:latin typeface="Playfair Display"/>
                  <a:ea typeface="Playfair Display"/>
                  <a:cs typeface="Playfair Display"/>
                  <a:sym typeface="Playfair Display"/>
                </a:rPr>
                <a:t>Бюджет</a:t>
              </a:r>
              <a:r>
                <a:rPr lang="bg-BG" sz="2400" b="1" dirty="0">
                  <a:solidFill>
                    <a:schemeClr val="accent3"/>
                  </a:solidFill>
                  <a:latin typeface="Playfair Display"/>
                  <a:ea typeface="Playfair Display"/>
                  <a:cs typeface="Playfair Display"/>
                </a:rPr>
                <a:t> </a:t>
              </a:r>
              <a:r>
                <a:rPr lang="bg-BG" sz="2000" b="1" dirty="0">
                  <a:solidFill>
                    <a:schemeClr val="accent3"/>
                  </a:solidFill>
                  <a:latin typeface="Playfair Display"/>
                  <a:ea typeface="Playfair Display"/>
                  <a:cs typeface="Playfair Display"/>
                </a:rPr>
                <a:t>на партньорите</a:t>
              </a:r>
              <a:r>
                <a:rPr lang="en-US" sz="2000" b="1" dirty="0">
                  <a:solidFill>
                    <a:schemeClr val="accent4">
                      <a:lumMod val="75000"/>
                    </a:schemeClr>
                  </a:solidFill>
                  <a:latin typeface="Playfair Display"/>
                  <a:ea typeface="Playfair Display"/>
                  <a:cs typeface="Playfair Display"/>
                </a:rPr>
                <a:t>/Partners' budget</a:t>
              </a:r>
              <a:endParaRPr lang="bg-BG" sz="2000" b="1" dirty="0">
                <a:solidFill>
                  <a:schemeClr val="accent4">
                    <a:lumMod val="75000"/>
                  </a:schemeClr>
                </a:solidFill>
                <a:latin typeface="Playfair Display"/>
                <a:ea typeface="Playfair Display"/>
                <a:cs typeface="Playfair Display"/>
              </a:endParaRPr>
            </a:p>
          </p:txBody>
        </p:sp>
      </p:grpSp>
      <p:sp>
        <p:nvSpPr>
          <p:cNvPr id="19" name="Полурамка 27"/>
          <p:cNvSpPr/>
          <p:nvPr/>
        </p:nvSpPr>
        <p:spPr>
          <a:xfrm>
            <a:off x="1822780" y="511072"/>
            <a:ext cx="2634740" cy="443617"/>
          </a:xfrm>
          <a:prstGeom prst="halfFrame">
            <a:avLst>
              <a:gd name="adj1" fmla="val 15649"/>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0" name="Полурамка 28"/>
          <p:cNvSpPr/>
          <p:nvPr/>
        </p:nvSpPr>
        <p:spPr>
          <a:xfrm rot="10800000">
            <a:off x="4679382" y="575002"/>
            <a:ext cx="2634740" cy="443617"/>
          </a:xfrm>
          <a:prstGeom prst="halfFrame">
            <a:avLst>
              <a:gd name="adj1" fmla="val 17965"/>
              <a:gd name="adj2" fmla="val 194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1" name="Rectangle 10">
            <a:extLst>
              <a:ext uri="{FF2B5EF4-FFF2-40B4-BE49-F238E27FC236}">
                <a16:creationId xmlns:a16="http://schemas.microsoft.com/office/drawing/2014/main" xmlns="" id="{15D60068-AD6E-E049-8C07-012ECEE5E653}"/>
              </a:ext>
            </a:extLst>
          </p:cNvPr>
          <p:cNvSpPr/>
          <p:nvPr/>
        </p:nvSpPr>
        <p:spPr>
          <a:xfrm>
            <a:off x="0" y="4720362"/>
            <a:ext cx="9144000" cy="432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g-BG" sz="900" i="1" dirty="0"/>
              <a:t>Този документ е създаден в рамките на проект „Прилагане на мерки за успешна адаптация към климатичните промени“, Договор за БФП № </a:t>
            </a:r>
            <a:r>
              <a:rPr lang="en-US" sz="900" i="1" dirty="0"/>
              <a:t>BGENVIRONMENT</a:t>
            </a:r>
            <a:r>
              <a:rPr lang="bg-BG" sz="900" i="1" dirty="0"/>
              <a:t>-4.003-0017-С01, който се осъществява с финансовата подкрепа на Програма „Опазване на околната среда и климатични промени“ чрез ФМ на ЕИП 2014-2021.</a:t>
            </a:r>
            <a:endParaRPr lang="x-none" sz="900" dirty="0"/>
          </a:p>
        </p:txBody>
      </p:sp>
      <p:graphicFrame>
        <p:nvGraphicFramePr>
          <p:cNvPr id="9" name="Диаграма 8"/>
          <p:cNvGraphicFramePr/>
          <p:nvPr>
            <p:extLst>
              <p:ext uri="{D42A27DB-BD31-4B8C-83A1-F6EECF244321}">
                <p14:modId xmlns:p14="http://schemas.microsoft.com/office/powerpoint/2010/main" val="824048733"/>
              </p:ext>
            </p:extLst>
          </p:nvPr>
        </p:nvGraphicFramePr>
        <p:xfrm>
          <a:off x="231112" y="1150282"/>
          <a:ext cx="8681776" cy="2854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авоъгълник 9"/>
          <p:cNvSpPr/>
          <p:nvPr/>
        </p:nvSpPr>
        <p:spPr>
          <a:xfrm>
            <a:off x="577402" y="3704282"/>
            <a:ext cx="1380506" cy="246221"/>
          </a:xfrm>
          <a:prstGeom prst="rect">
            <a:avLst/>
          </a:prstGeom>
        </p:spPr>
        <p:txBody>
          <a:bodyPr wrap="none">
            <a:spAutoFit/>
          </a:bodyPr>
          <a:lstStyle/>
          <a:p>
            <a:pPr lvl="0"/>
            <a:r>
              <a:rPr lang="bg-BG" sz="1000" b="1" dirty="0"/>
              <a:t>301 197,57 лв. БФП</a:t>
            </a:r>
          </a:p>
        </p:txBody>
      </p:sp>
      <p:sp>
        <p:nvSpPr>
          <p:cNvPr id="12" name="Правоъгълник 11"/>
          <p:cNvSpPr/>
          <p:nvPr/>
        </p:nvSpPr>
        <p:spPr>
          <a:xfrm>
            <a:off x="3763779" y="1926849"/>
            <a:ext cx="1370888" cy="246221"/>
          </a:xfrm>
          <a:prstGeom prst="rect">
            <a:avLst/>
          </a:prstGeom>
        </p:spPr>
        <p:txBody>
          <a:bodyPr wrap="none">
            <a:spAutoFit/>
          </a:bodyPr>
          <a:lstStyle/>
          <a:p>
            <a:pPr lvl="0"/>
            <a:r>
              <a:rPr lang="bg-BG" sz="1000" b="1" dirty="0"/>
              <a:t>792 597.61 лв./</a:t>
            </a:r>
            <a:r>
              <a:rPr lang="en-GB" sz="1000" b="1" dirty="0"/>
              <a:t>BGN</a:t>
            </a:r>
            <a:endParaRPr lang="bg-BG" sz="1000" dirty="0"/>
          </a:p>
        </p:txBody>
      </p:sp>
      <p:sp>
        <p:nvSpPr>
          <p:cNvPr id="13" name="Правоъгълник 12"/>
          <p:cNvSpPr/>
          <p:nvPr/>
        </p:nvSpPr>
        <p:spPr>
          <a:xfrm>
            <a:off x="2299366" y="3689184"/>
            <a:ext cx="1380506" cy="246221"/>
          </a:xfrm>
          <a:prstGeom prst="rect">
            <a:avLst/>
          </a:prstGeom>
        </p:spPr>
        <p:txBody>
          <a:bodyPr wrap="none">
            <a:spAutoFit/>
          </a:bodyPr>
          <a:lstStyle/>
          <a:p>
            <a:pPr lvl="0"/>
            <a:r>
              <a:rPr lang="bg-BG" sz="1000" b="1" dirty="0"/>
              <a:t>111 365,50 лв. БФП</a:t>
            </a:r>
          </a:p>
        </p:txBody>
      </p:sp>
      <p:sp>
        <p:nvSpPr>
          <p:cNvPr id="14" name="Правоъгълник 13"/>
          <p:cNvSpPr/>
          <p:nvPr/>
        </p:nvSpPr>
        <p:spPr>
          <a:xfrm>
            <a:off x="4089958" y="3705482"/>
            <a:ext cx="1345240" cy="246221"/>
          </a:xfrm>
          <a:prstGeom prst="rect">
            <a:avLst/>
          </a:prstGeom>
        </p:spPr>
        <p:txBody>
          <a:bodyPr wrap="none">
            <a:spAutoFit/>
          </a:bodyPr>
          <a:lstStyle/>
          <a:p>
            <a:pPr lvl="0"/>
            <a:r>
              <a:rPr lang="bg-BG" sz="1000" b="1" dirty="0"/>
              <a:t>112 565,38 лв.БФП</a:t>
            </a:r>
          </a:p>
        </p:txBody>
      </p:sp>
      <p:sp>
        <p:nvSpPr>
          <p:cNvPr id="15" name="Правоъгълник 14"/>
          <p:cNvSpPr/>
          <p:nvPr/>
        </p:nvSpPr>
        <p:spPr>
          <a:xfrm>
            <a:off x="5808520" y="3709280"/>
            <a:ext cx="1380506" cy="246221"/>
          </a:xfrm>
          <a:prstGeom prst="rect">
            <a:avLst/>
          </a:prstGeom>
        </p:spPr>
        <p:txBody>
          <a:bodyPr wrap="none">
            <a:spAutoFit/>
          </a:bodyPr>
          <a:lstStyle/>
          <a:p>
            <a:pPr lvl="0"/>
            <a:r>
              <a:rPr lang="bg-BG" sz="1000" b="1" dirty="0"/>
              <a:t>112 469,86 лв. БФП</a:t>
            </a:r>
          </a:p>
        </p:txBody>
      </p:sp>
      <p:sp>
        <p:nvSpPr>
          <p:cNvPr id="21" name="Правоъгълник 20"/>
          <p:cNvSpPr/>
          <p:nvPr/>
        </p:nvSpPr>
        <p:spPr>
          <a:xfrm>
            <a:off x="7759849" y="3634460"/>
            <a:ext cx="1085554" cy="400110"/>
          </a:xfrm>
          <a:prstGeom prst="rect">
            <a:avLst/>
          </a:prstGeom>
        </p:spPr>
        <p:txBody>
          <a:bodyPr wrap="none">
            <a:spAutoFit/>
          </a:bodyPr>
          <a:lstStyle/>
          <a:p>
            <a:pPr lvl="0" algn="ctr"/>
            <a:r>
              <a:rPr lang="bg-BG" sz="1000" b="1" dirty="0"/>
              <a:t>154</a:t>
            </a:r>
            <a:r>
              <a:rPr lang="en-US" sz="1000" b="1" dirty="0"/>
              <a:t> </a:t>
            </a:r>
            <a:r>
              <a:rPr lang="bg-BG" sz="1000" b="1" dirty="0"/>
              <a:t>999</a:t>
            </a:r>
            <a:r>
              <a:rPr lang="ru-RU" sz="1000" b="1" dirty="0"/>
              <a:t>,</a:t>
            </a:r>
            <a:r>
              <a:rPr lang="bg-BG" sz="1000" b="1" dirty="0"/>
              <a:t>30 лв. </a:t>
            </a:r>
            <a:endParaRPr lang="en-US" sz="1000" b="1" dirty="0"/>
          </a:p>
          <a:p>
            <a:pPr lvl="0" algn="ctr"/>
            <a:r>
              <a:rPr lang="bg-BG" sz="1000" b="1" dirty="0"/>
              <a:t>БФП и СФ</a:t>
            </a:r>
          </a:p>
        </p:txBody>
      </p:sp>
      <p:sp>
        <p:nvSpPr>
          <p:cNvPr id="22" name="Правоъгълник 21"/>
          <p:cNvSpPr/>
          <p:nvPr/>
        </p:nvSpPr>
        <p:spPr>
          <a:xfrm>
            <a:off x="2783423" y="1373485"/>
            <a:ext cx="3476730" cy="523220"/>
          </a:xfrm>
          <a:prstGeom prst="rect">
            <a:avLst/>
          </a:prstGeom>
        </p:spPr>
        <p:txBody>
          <a:bodyPr wrap="square">
            <a:spAutoFit/>
          </a:bodyPr>
          <a:lstStyle/>
          <a:p>
            <a:pPr lvl="0" algn="ctr"/>
            <a:r>
              <a:rPr lang="bg-BG" b="1" dirty="0">
                <a:solidFill>
                  <a:schemeClr val="tx1"/>
                </a:solidFill>
                <a:latin typeface="+mn-lt"/>
              </a:rPr>
              <a:t>Общ бюджет</a:t>
            </a:r>
          </a:p>
          <a:p>
            <a:pPr lvl="0" algn="ctr"/>
            <a:r>
              <a:rPr lang="en-US" dirty="0">
                <a:solidFill>
                  <a:schemeClr val="accent4">
                    <a:lumMod val="75000"/>
                  </a:schemeClr>
                </a:solidFill>
                <a:latin typeface="+mn-lt"/>
              </a:rPr>
              <a:t>Total budget</a:t>
            </a:r>
            <a:endParaRPr lang="bg-BG" sz="1300" dirty="0">
              <a:latin typeface="+mn-lt"/>
            </a:endParaRPr>
          </a:p>
        </p:txBody>
      </p:sp>
    </p:spTree>
    <p:extLst>
      <p:ext uri="{BB962C8B-B14F-4D97-AF65-F5344CB8AC3E}">
        <p14:creationId xmlns:p14="http://schemas.microsoft.com/office/powerpoint/2010/main" val="1489778923"/>
      </p:ext>
    </p:extLst>
  </p:cSld>
  <p:clrMapOvr>
    <a:masterClrMapping/>
  </p:clrMapOvr>
</p:sld>
</file>

<file path=ppt/theme/theme1.xml><?xml version="1.0" encoding="utf-8"?>
<a:theme xmlns:a="http://schemas.openxmlformats.org/drawingml/2006/main" name="Sustainable Agriculture Project Proposal by Slidesgo">
  <a:themeElements>
    <a:clrScheme name="Simple Light">
      <a:dk1>
        <a:srgbClr val="000000"/>
      </a:dk1>
      <a:lt1>
        <a:srgbClr val="FFFFFF"/>
      </a:lt1>
      <a:dk2>
        <a:srgbClr val="666666"/>
      </a:dk2>
      <a:lt2>
        <a:srgbClr val="F4F7DA"/>
      </a:lt2>
      <a:accent1>
        <a:srgbClr val="B4BD6E"/>
      </a:accent1>
      <a:accent2>
        <a:srgbClr val="63753C"/>
      </a:accent2>
      <a:accent3>
        <a:srgbClr val="324A00"/>
      </a:accent3>
      <a:accent4>
        <a:srgbClr val="B45400"/>
      </a:accent4>
      <a:accent5>
        <a:srgbClr val="8C4303"/>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2102</TotalTime>
  <Words>3200</Words>
  <Application>Microsoft Office PowerPoint</Application>
  <PresentationFormat>Презентация на цял екран (16:9)</PresentationFormat>
  <Paragraphs>222</Paragraphs>
  <Slides>23</Slides>
  <Notes>21</Notes>
  <HiddenSlides>0</HiddenSlides>
  <MMClips>0</MMClips>
  <ScaleCrop>false</ScaleCrop>
  <HeadingPairs>
    <vt:vector size="6" baseType="variant">
      <vt:variant>
        <vt:lpstr>Използвани шрифтове</vt:lpstr>
      </vt:variant>
      <vt:variant>
        <vt:i4>7</vt:i4>
      </vt:variant>
      <vt:variant>
        <vt:lpstr>Тема</vt:lpstr>
      </vt:variant>
      <vt:variant>
        <vt:i4>1</vt:i4>
      </vt:variant>
      <vt:variant>
        <vt:lpstr>Заглавия на слайдовете</vt:lpstr>
      </vt:variant>
      <vt:variant>
        <vt:i4>23</vt:i4>
      </vt:variant>
    </vt:vector>
  </HeadingPairs>
  <TitlesOfParts>
    <vt:vector size="31" baseType="lpstr">
      <vt:lpstr>Arial</vt:lpstr>
      <vt:lpstr>Times New Roman</vt:lpstr>
      <vt:lpstr>Montserrat Medium</vt:lpstr>
      <vt:lpstr>Calibri</vt:lpstr>
      <vt:lpstr>Montserrat</vt:lpstr>
      <vt:lpstr>HebarU</vt:lpstr>
      <vt:lpstr>Playfair Display</vt:lpstr>
      <vt:lpstr>Sustainable Agriculture Project Proposal by Slidesgo</vt:lpstr>
      <vt:lpstr> PRESS CONFERENCE  2700 Blagoevgrad, February 24th, 2022</vt:lpstr>
      <vt:lpstr>             ПРОЕКТ № BGENVIRONMENT-4.003-0017  „ПРИЛАГАНЕ НА МЕРКИ ЗА УСПЕШНА АДАПТАЦИЯ КЪМ КЛИМАТИЧНИТЕ ПРОМЕНИ“ </vt:lpstr>
      <vt:lpstr>Презентация на PowerPoint</vt:lpstr>
      <vt:lpstr>Проектни партньори / Project partners</vt:lpstr>
      <vt:lpstr>Обща цел / Overall objective </vt:lpstr>
      <vt:lpstr>Презентация на PowerPoint</vt:lpstr>
      <vt:lpstr>Презентация на PowerPoint</vt:lpstr>
      <vt:lpstr>Презентация на PowerPoint</vt:lpstr>
      <vt:lpstr>Презентация на PowerPoint</vt:lpstr>
      <vt:lpstr>Планирани дейности </vt:lpstr>
      <vt:lpstr>Организация и управление на проекта </vt:lpstr>
      <vt:lpstr>Информация и публичност </vt:lpstr>
      <vt:lpstr>Обучение за общински служители за повишаване на компетентността </vt:lpstr>
      <vt:lpstr>На тема: "Промени в климата - предизвикателствата пред българската община" </vt:lpstr>
      <vt:lpstr>Разработване и прилагане на мерки за смекчаване и адаптация към климатичните промени</vt:lpstr>
      <vt:lpstr>Презентация на PowerPoint</vt:lpstr>
      <vt:lpstr>Презентация на PowerPoint</vt:lpstr>
      <vt:lpstr>Обмен на опит и добри практики от Норвегия в областта на адаптация към изменението на климата</vt:lpstr>
      <vt:lpstr>Одит на проекта</vt:lpstr>
      <vt:lpstr>Очаквани резултати/Индикатори Expected results / Indicators</vt:lpstr>
      <vt:lpstr>Очаквани резултати/Индикатори Expected results / Indicators</vt:lpstr>
      <vt:lpstr>Очаквани резултати/Индикатори Expected results / Indicators</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Пресконференция  „Прилагане на мерки за успешна адаптация към климатичните промени“ 24 февруари 2022 г.  Press conference “Implementation of measures for successful adaptation to climate change” February 24th, 2022</dc:title>
  <dc:creator>Yanislava Vangelova</dc:creator>
  <cp:lastModifiedBy>Yanislava Vangelova</cp:lastModifiedBy>
  <cp:revision>160</cp:revision>
  <cp:lastPrinted>2022-02-23T16:51:47Z</cp:lastPrinted>
  <dcterms:modified xsi:type="dcterms:W3CDTF">2022-02-25T16:59:38Z</dcterms:modified>
</cp:coreProperties>
</file>