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4151" y="483651"/>
            <a:ext cx="5748959" cy="68788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56284" y="9533025"/>
            <a:ext cx="2117725" cy="0"/>
          </a:xfrm>
          <a:custGeom>
            <a:avLst/>
            <a:gdLst/>
            <a:ahLst/>
            <a:cxnLst/>
            <a:rect l="l" t="t" r="r" b="b"/>
            <a:pathLst>
              <a:path w="2117725" h="0">
                <a:moveTo>
                  <a:pt x="0" y="0"/>
                </a:moveTo>
                <a:lnTo>
                  <a:pt x="2117725" y="0"/>
                </a:lnTo>
              </a:path>
            </a:pathLst>
          </a:custGeom>
          <a:ln w="13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760595" y="9533025"/>
            <a:ext cx="1951989" cy="0"/>
          </a:xfrm>
          <a:custGeom>
            <a:avLst/>
            <a:gdLst/>
            <a:ahLst/>
            <a:cxnLst/>
            <a:rect l="l" t="t" r="r" b="b"/>
            <a:pathLst>
              <a:path w="1951990" h="0">
                <a:moveTo>
                  <a:pt x="0" y="0"/>
                </a:moveTo>
                <a:lnTo>
                  <a:pt x="1951989" y="0"/>
                </a:lnTo>
              </a:path>
            </a:pathLst>
          </a:custGeom>
          <a:ln w="13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10564" y="9419031"/>
            <a:ext cx="5849620" cy="972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383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12065" marR="5080" indent="-1270">
              <a:lnSpc>
                <a:spcPct val="95900"/>
              </a:lnSpc>
              <a:spcBef>
                <a:spcPts val="955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-10" i="1">
                <a:latin typeface="Times New Roman"/>
                <a:cs typeface="Times New Roman"/>
              </a:rPr>
              <a:t> 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създаден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рамките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проект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„Прилагане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мерки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за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успешна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адаптация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климатичните </a:t>
            </a:r>
            <a:r>
              <a:rPr dirty="0" sz="900" i="1">
                <a:latin typeface="Times New Roman"/>
                <a:cs typeface="Times New Roman"/>
              </a:rPr>
              <a:t>промени“,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Договор за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БФП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 </a:t>
            </a:r>
            <a:r>
              <a:rPr dirty="0" sz="900" spc="-10" i="1">
                <a:latin typeface="Times New Roman"/>
                <a:cs typeface="Times New Roman"/>
              </a:rPr>
              <a:t>BGENVIRONMENT-4.003-0017-</a:t>
            </a:r>
            <a:r>
              <a:rPr dirty="0" sz="900" i="1">
                <a:latin typeface="Times New Roman"/>
                <a:cs typeface="Times New Roman"/>
              </a:rPr>
              <a:t>С01,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който се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осъществява с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финансовата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подкрепа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Програма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„Опазване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околната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среда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климатични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промени“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чрез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ФМ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2014-</a:t>
            </a:r>
            <a:r>
              <a:rPr dirty="0" sz="900" i="1">
                <a:latin typeface="Times New Roman"/>
                <a:cs typeface="Times New Roman"/>
              </a:rPr>
              <a:t>2021.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Цялата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отговорност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за</a:t>
            </a:r>
            <a:r>
              <a:rPr dirty="0" sz="900" i="1">
                <a:latin typeface="Times New Roman"/>
                <a:cs typeface="Times New Roman"/>
              </a:rPr>
              <a:t> съдържанието</a:t>
            </a:r>
            <a:r>
              <a:rPr dirty="0" sz="900" spc="-3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документа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носи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Община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Бобошево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никакви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обстоятелства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не</a:t>
            </a:r>
            <a:r>
              <a:rPr dirty="0" sz="900" spc="-3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счита,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spc="-2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този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документ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отразява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официалното</a:t>
            </a:r>
            <a:r>
              <a:rPr dirty="0" sz="900" spc="-10" i="1">
                <a:latin typeface="Times New Roman"/>
                <a:cs typeface="Times New Roman"/>
              </a:rPr>
              <a:t> становище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Програмния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оператор</a:t>
            </a:r>
            <a:r>
              <a:rPr dirty="0" sz="900" spc="-2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и/или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Офиса</a:t>
            </a:r>
            <a:r>
              <a:rPr dirty="0" sz="900" spc="-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на</a:t>
            </a:r>
            <a:r>
              <a:rPr dirty="0" sz="900" spc="-2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Финансовия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88288" y="1334769"/>
            <a:ext cx="5789295" cy="7333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АНОНС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ЗА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МЕДИИ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ctr" marL="78105" marR="74930">
              <a:lnSpc>
                <a:spcPts val="1380"/>
              </a:lnSpc>
            </a:pPr>
            <a:r>
              <a:rPr dirty="0" sz="1200" b="1">
                <a:latin typeface="Times New Roman"/>
                <a:cs typeface="Times New Roman"/>
              </a:rPr>
              <a:t>ОБЩИНА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БОБОШЕВО</a:t>
            </a:r>
            <a:r>
              <a:rPr dirty="0" sz="1200" spc="-10" b="1">
                <a:latin typeface="Times New Roman"/>
                <a:cs typeface="Times New Roman"/>
              </a:rPr>
              <a:t> ОРГАНИЗИРА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ДЕМОНСТРАЦИОННО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СЪБИТИЕ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25" b="1">
                <a:latin typeface="Times New Roman"/>
                <a:cs typeface="Times New Roman"/>
              </a:rPr>
              <a:t>ПО </a:t>
            </a:r>
            <a:r>
              <a:rPr dirty="0" sz="1200" b="1">
                <a:latin typeface="Times New Roman"/>
                <a:cs typeface="Times New Roman"/>
              </a:rPr>
              <a:t>ПРОЕКТ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ЗА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БОРБА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КЛИМАТИЧНИТЕ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ПРОМЕНИ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103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08.09.2023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г.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организира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демонстрационно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събитие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 </a:t>
            </a:r>
            <a:r>
              <a:rPr dirty="0" sz="1200">
                <a:latin typeface="Times New Roman"/>
                <a:cs typeface="Times New Roman"/>
              </a:rPr>
              <a:t>тема: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„ДА</a:t>
            </a:r>
            <a:r>
              <a:rPr dirty="0" sz="1200" spc="29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СЪЗДАДЕМ</a:t>
            </a:r>
            <a:r>
              <a:rPr dirty="0" sz="1200" spc="2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КОМПОСТ</a:t>
            </a:r>
            <a:r>
              <a:rPr dirty="0" sz="1200" spc="28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ЗАЕДНО</a:t>
            </a:r>
            <a:r>
              <a:rPr dirty="0" sz="1200">
                <a:latin typeface="Times New Roman"/>
                <a:cs typeface="Times New Roman"/>
              </a:rPr>
              <a:t>”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цел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популяризиране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пилотна </a:t>
            </a:r>
            <a:r>
              <a:rPr dirty="0" sz="1200">
                <a:latin typeface="Times New Roman"/>
                <a:cs typeface="Times New Roman"/>
              </a:rPr>
              <a:t>мярка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предстоящо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закупуване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безплатно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предоставяне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компостери</a:t>
            </a:r>
            <a:r>
              <a:rPr dirty="0" sz="1200" spc="160">
                <a:latin typeface="Times New Roman"/>
                <a:cs typeface="Times New Roman"/>
              </a:rPr>
              <a:t>  </a:t>
            </a:r>
            <a:r>
              <a:rPr dirty="0" sz="1200" spc="-25">
                <a:latin typeface="Times New Roman"/>
                <a:cs typeface="Times New Roman"/>
              </a:rPr>
              <a:t>за </a:t>
            </a:r>
            <a:r>
              <a:rPr dirty="0" sz="1200">
                <a:latin typeface="Times New Roman"/>
                <a:cs typeface="Times New Roman"/>
              </a:rPr>
              <a:t>биоразградими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отпадъци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600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домакинства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територията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общината,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ще </a:t>
            </a:r>
            <a:r>
              <a:rPr dirty="0" sz="1200">
                <a:latin typeface="Times New Roman"/>
                <a:cs typeface="Times New Roman"/>
              </a:rPr>
              <a:t>получат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възможността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приложат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мярката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домовете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си.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10600"/>
              </a:lnSpc>
            </a:pPr>
            <a:r>
              <a:rPr dirty="0" sz="1200">
                <a:latin typeface="Times New Roman"/>
                <a:cs typeface="Times New Roman"/>
              </a:rPr>
              <a:t>Инициативата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реализира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рамките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Дейност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5: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„Разработване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прилагане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мерки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смекчаване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адаптация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към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климатичните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промени“,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Мярка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5.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„Пилотно </a:t>
            </a:r>
            <a:r>
              <a:rPr dirty="0" sz="1200">
                <a:latin typeface="Times New Roman"/>
                <a:cs typeface="Times New Roman"/>
              </a:rPr>
              <a:t>въвеждане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домашно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компостиране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биоразградими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отпадъци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600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домакинства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от </a:t>
            </a:r>
            <a:r>
              <a:rPr dirty="0" sz="1200">
                <a:latin typeface="Times New Roman"/>
                <a:cs typeface="Times New Roman"/>
              </a:rPr>
              <a:t>всички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населени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места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община</a:t>
            </a:r>
            <a:r>
              <a:rPr dirty="0" sz="1200" spc="2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Бобошево“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по</a:t>
            </a:r>
            <a:r>
              <a:rPr dirty="0" sz="1200" spc="28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проект:</a:t>
            </a:r>
            <a:r>
              <a:rPr dirty="0" sz="1200" spc="28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„Прилагане</a:t>
            </a:r>
            <a:r>
              <a:rPr dirty="0" sz="1200" spc="27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на</a:t>
            </a:r>
            <a:r>
              <a:rPr dirty="0" sz="1200" spc="28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мерки</a:t>
            </a:r>
            <a:r>
              <a:rPr dirty="0" sz="1200" spc="280" b="1" i="1">
                <a:latin typeface="Times New Roman"/>
                <a:cs typeface="Times New Roman"/>
              </a:rPr>
              <a:t> </a:t>
            </a:r>
            <a:r>
              <a:rPr dirty="0" sz="1200" spc="-25" b="1" i="1">
                <a:latin typeface="Times New Roman"/>
                <a:cs typeface="Times New Roman"/>
              </a:rPr>
              <a:t>за </a:t>
            </a:r>
            <a:r>
              <a:rPr dirty="0" sz="1200" b="1" i="1">
                <a:latin typeface="Times New Roman"/>
                <a:cs typeface="Times New Roman"/>
              </a:rPr>
              <a:t>успешна</a:t>
            </a:r>
            <a:r>
              <a:rPr dirty="0" sz="1200" spc="10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адаптация</a:t>
            </a:r>
            <a:r>
              <a:rPr dirty="0" sz="1200" spc="114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към</a:t>
            </a:r>
            <a:r>
              <a:rPr dirty="0" sz="1200" spc="1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климатичните</a:t>
            </a:r>
            <a:r>
              <a:rPr dirty="0" sz="1200" spc="10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промени“,</a:t>
            </a:r>
            <a:r>
              <a:rPr dirty="0" sz="1200" spc="10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финансиран</a:t>
            </a:r>
            <a:r>
              <a:rPr dirty="0" sz="1200" spc="114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с</a:t>
            </a:r>
            <a:r>
              <a:rPr dirty="0" sz="1200" spc="10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Договор</a:t>
            </a:r>
            <a:r>
              <a:rPr dirty="0" sz="1200" spc="10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за</a:t>
            </a:r>
            <a:r>
              <a:rPr dirty="0" sz="1200" spc="110" b="1" i="1">
                <a:latin typeface="Times New Roman"/>
                <a:cs typeface="Times New Roman"/>
              </a:rPr>
              <a:t> </a:t>
            </a:r>
            <a:r>
              <a:rPr dirty="0" sz="1200" spc="-25" b="1" i="1">
                <a:latin typeface="Times New Roman"/>
                <a:cs typeface="Times New Roman"/>
              </a:rPr>
              <a:t>БФП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9800"/>
              </a:lnSpc>
            </a:pPr>
            <a:r>
              <a:rPr dirty="0" sz="1200" b="1" i="1">
                <a:latin typeface="Times New Roman"/>
                <a:cs typeface="Times New Roman"/>
              </a:rPr>
              <a:t>№№</a:t>
            </a:r>
            <a:r>
              <a:rPr dirty="0" sz="1200" spc="20" b="1" i="1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Times New Roman"/>
                <a:cs typeface="Times New Roman"/>
              </a:rPr>
              <a:t>BGENVIRONMENT-4.003-0017-</a:t>
            </a:r>
            <a:r>
              <a:rPr dirty="0" sz="1200" b="1" i="1">
                <a:latin typeface="Times New Roman"/>
                <a:cs typeface="Times New Roman"/>
              </a:rPr>
              <a:t>С01</a:t>
            </a:r>
            <a:r>
              <a:rPr dirty="0" sz="1200" spc="1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по</a:t>
            </a:r>
            <a:r>
              <a:rPr dirty="0" sz="1200" spc="2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програма</a:t>
            </a:r>
            <a:r>
              <a:rPr dirty="0" sz="1200" spc="1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„Опазване</a:t>
            </a:r>
            <a:r>
              <a:rPr dirty="0" sz="1200" spc="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на</a:t>
            </a:r>
            <a:r>
              <a:rPr dirty="0" sz="1200" spc="1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околната</a:t>
            </a:r>
            <a:r>
              <a:rPr dirty="0" sz="1200" spc="1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среда</a:t>
            </a:r>
            <a:r>
              <a:rPr dirty="0" sz="1200" spc="15" b="1" i="1">
                <a:latin typeface="Times New Roman"/>
                <a:cs typeface="Times New Roman"/>
              </a:rPr>
              <a:t> </a:t>
            </a:r>
            <a:r>
              <a:rPr dirty="0" sz="1200" spc="-50" b="1" i="1">
                <a:latin typeface="Times New Roman"/>
                <a:cs typeface="Times New Roman"/>
              </a:rPr>
              <a:t>и </a:t>
            </a:r>
            <a:r>
              <a:rPr dirty="0" sz="1200" b="1" i="1">
                <a:latin typeface="Times New Roman"/>
                <a:cs typeface="Times New Roman"/>
              </a:rPr>
              <a:t>климатични</a:t>
            </a:r>
            <a:r>
              <a:rPr dirty="0" sz="1200" spc="-3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промени“</a:t>
            </a:r>
            <a:r>
              <a:rPr dirty="0" sz="1200" spc="-2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чрез</a:t>
            </a:r>
            <a:r>
              <a:rPr dirty="0" sz="1200" spc="-2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Финансовия</a:t>
            </a:r>
            <a:r>
              <a:rPr dirty="0" sz="1200" spc="-2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механизъм</a:t>
            </a:r>
            <a:r>
              <a:rPr dirty="0" sz="1200" spc="-2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на</a:t>
            </a:r>
            <a:r>
              <a:rPr dirty="0" sz="1200" spc="-2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Европейското</a:t>
            </a:r>
            <a:r>
              <a:rPr dirty="0" sz="1200" spc="-30" b="1" i="1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Times New Roman"/>
                <a:cs typeface="Times New Roman"/>
              </a:rPr>
              <a:t>икономическо </a:t>
            </a:r>
            <a:r>
              <a:rPr dirty="0" sz="1200" b="1" i="1">
                <a:latin typeface="Times New Roman"/>
                <a:cs typeface="Times New Roman"/>
              </a:rPr>
              <a:t>пространство</a:t>
            </a:r>
            <a:r>
              <a:rPr dirty="0" sz="1200" spc="145" b="1" i="1">
                <a:latin typeface="Times New Roman"/>
                <a:cs typeface="Times New Roman"/>
              </a:rPr>
              <a:t> </a:t>
            </a:r>
            <a:r>
              <a:rPr dirty="0" sz="1200" spc="-10" b="1" i="1">
                <a:latin typeface="Times New Roman"/>
                <a:cs typeface="Times New Roman"/>
              </a:rPr>
              <a:t>2014-</a:t>
            </a:r>
            <a:r>
              <a:rPr dirty="0" sz="1200" b="1" i="1">
                <a:latin typeface="Times New Roman"/>
                <a:cs typeface="Times New Roman"/>
              </a:rPr>
              <a:t>2021</a:t>
            </a:r>
            <a:r>
              <a:rPr dirty="0" sz="1200" spc="15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г.</a:t>
            </a:r>
            <a:r>
              <a:rPr dirty="0" sz="1200">
                <a:latin typeface="Times New Roman"/>
                <a:cs typeface="Times New Roman"/>
              </a:rPr>
              <a:t>.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Проектът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изпълнява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партньорство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между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общините </a:t>
            </a:r>
            <a:r>
              <a:rPr dirty="0" sz="1200">
                <a:latin typeface="Times New Roman"/>
                <a:cs typeface="Times New Roman"/>
              </a:rPr>
              <a:t>Благоевград,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Симитли,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Кочериново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Бобошево</a:t>
            </a:r>
            <a:r>
              <a:rPr dirty="0" sz="1200" spc="4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4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Международната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асоциация</a:t>
            </a:r>
            <a:r>
              <a:rPr dirty="0" sz="1200" spc="43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за </a:t>
            </a:r>
            <a:r>
              <a:rPr dirty="0" sz="1200">
                <a:latin typeface="Times New Roman"/>
                <a:cs typeface="Times New Roman"/>
              </a:rPr>
              <a:t>развитие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Норвегия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/IDNA/.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8945">
              <a:lnSpc>
                <a:spcPct val="110000"/>
              </a:lnSpc>
            </a:pPr>
            <a:r>
              <a:rPr dirty="0" sz="1200">
                <a:latin typeface="Times New Roman"/>
                <a:cs typeface="Times New Roman"/>
              </a:rPr>
              <a:t>Целта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демонстрационното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събитие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представи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нагледно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подготовката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 </a:t>
            </a:r>
            <a:r>
              <a:rPr dirty="0" sz="1200" spc="-10">
                <a:latin typeface="Times New Roman"/>
                <a:cs typeface="Times New Roman"/>
              </a:rPr>
              <a:t>компостерите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за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правилна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експлоатация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даде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детайлни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указания на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ползвателите</a:t>
            </a:r>
            <a:r>
              <a:rPr dirty="0" sz="1200" spc="-25">
                <a:latin typeface="Times New Roman"/>
                <a:cs typeface="Times New Roman"/>
              </a:rPr>
              <a:t> за </a:t>
            </a:r>
            <a:r>
              <a:rPr dirty="0" sz="1200">
                <a:latin typeface="Times New Roman"/>
                <a:cs typeface="Times New Roman"/>
              </a:rPr>
              <a:t>реализирането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отделните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етапи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процеса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домашно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компостиране.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7620" indent="448945">
              <a:lnSpc>
                <a:spcPct val="110200"/>
              </a:lnSpc>
            </a:pPr>
            <a:r>
              <a:rPr dirty="0" sz="1200">
                <a:latin typeface="Times New Roman"/>
                <a:cs typeface="Times New Roman"/>
              </a:rPr>
              <a:t>Демонстрацията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бъде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извършена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експерт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доказан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опит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сферата</a:t>
            </a:r>
            <a:r>
              <a:rPr dirty="0" sz="1200" spc="2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 </a:t>
            </a:r>
            <a:r>
              <a:rPr dirty="0" sz="1200">
                <a:latin typeface="Times New Roman"/>
                <a:cs typeface="Times New Roman"/>
              </a:rPr>
              <a:t>околната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среда.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събитието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присъства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представител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норвежкия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партньор </a:t>
            </a:r>
            <a:r>
              <a:rPr dirty="0" sz="1200">
                <a:latin typeface="Times New Roman"/>
                <a:cs typeface="Times New Roman"/>
              </a:rPr>
              <a:t>IDNA,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който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сподели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опит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успешни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модели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практики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Норвегия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сферата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на </a:t>
            </a:r>
            <a:r>
              <a:rPr dirty="0" sz="1200">
                <a:latin typeface="Times New Roman"/>
                <a:cs typeface="Times New Roman"/>
              </a:rPr>
              <a:t>борбата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климатичните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промени,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чрез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прилагането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които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постигнат</a:t>
            </a:r>
            <a:r>
              <a:rPr dirty="0" sz="1200" spc="2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сериозен </a:t>
            </a:r>
            <a:r>
              <a:rPr dirty="0" sz="1200">
                <a:latin typeface="Times New Roman"/>
                <a:cs typeface="Times New Roman"/>
              </a:rPr>
              <a:t>напредък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-10">
                <a:latin typeface="Times New Roman"/>
                <a:cs typeface="Times New Roman"/>
              </a:rPr>
              <a:t> предодоляване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10">
                <a:latin typeface="Times New Roman"/>
                <a:cs typeface="Times New Roman"/>
              </a:rPr>
              <a:t> неблагоприятните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последици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изменението на</a:t>
            </a:r>
            <a:r>
              <a:rPr dirty="0" sz="1200" spc="-10">
                <a:latin typeface="Times New Roman"/>
                <a:cs typeface="Times New Roman"/>
              </a:rPr>
              <a:t> климата.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6350" indent="448945">
              <a:lnSpc>
                <a:spcPct val="111700"/>
              </a:lnSpc>
            </a:pPr>
            <a:r>
              <a:rPr dirty="0" sz="1200">
                <a:latin typeface="Times New Roman"/>
                <a:cs typeface="Times New Roman"/>
              </a:rPr>
              <a:t>Събитието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се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проведе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на</a:t>
            </a:r>
            <a:r>
              <a:rPr dirty="0" sz="1200" spc="5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08.09.2023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г.</a:t>
            </a:r>
            <a:r>
              <a:rPr dirty="0" sz="1200" spc="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(петък)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от</a:t>
            </a:r>
            <a:r>
              <a:rPr dirty="0" sz="1200" spc="6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11:00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часа</a:t>
            </a:r>
            <a:r>
              <a:rPr dirty="0" sz="1200" spc="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пред</a:t>
            </a:r>
            <a:r>
              <a:rPr dirty="0" sz="1200" spc="5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сградата </a:t>
            </a:r>
            <a:r>
              <a:rPr dirty="0" sz="1200" b="1">
                <a:latin typeface="Times New Roman"/>
                <a:cs typeface="Times New Roman"/>
              </a:rPr>
              <a:t>на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Читалището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в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гр.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Бобошево.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b="1" i="1">
                <a:latin typeface="Arial"/>
                <a:cs typeface="Arial"/>
              </a:rPr>
              <a:t>РАБОТИМ</a:t>
            </a:r>
            <a:r>
              <a:rPr dirty="0" sz="1400" spc="-30" b="1" i="1">
                <a:latin typeface="Arial"/>
                <a:cs typeface="Arial"/>
              </a:rPr>
              <a:t> </a:t>
            </a:r>
            <a:r>
              <a:rPr dirty="0" sz="1400" b="1" i="1">
                <a:latin typeface="Arial"/>
                <a:cs typeface="Arial"/>
              </a:rPr>
              <a:t>ЗАЕДНО</a:t>
            </a:r>
            <a:r>
              <a:rPr dirty="0" sz="1400" spc="-20" b="1" i="1">
                <a:latin typeface="Arial"/>
                <a:cs typeface="Arial"/>
              </a:rPr>
              <a:t> </a:t>
            </a:r>
            <a:r>
              <a:rPr dirty="0" sz="1400" b="1" i="1">
                <a:latin typeface="Arial"/>
                <a:cs typeface="Arial"/>
              </a:rPr>
              <a:t>ЗА</a:t>
            </a:r>
            <a:r>
              <a:rPr dirty="0" sz="1400" spc="-20" b="1" i="1">
                <a:latin typeface="Arial"/>
                <a:cs typeface="Arial"/>
              </a:rPr>
              <a:t> </a:t>
            </a:r>
            <a:r>
              <a:rPr dirty="0" sz="1400" spc="-10" b="1" i="1">
                <a:solidFill>
                  <a:srgbClr val="008000"/>
                </a:solidFill>
                <a:latin typeface="Arial"/>
                <a:cs typeface="Arial"/>
              </a:rPr>
              <a:t>ПО-</a:t>
            </a:r>
            <a:r>
              <a:rPr dirty="0" sz="1400" b="1" i="1">
                <a:solidFill>
                  <a:srgbClr val="008000"/>
                </a:solidFill>
                <a:latin typeface="Arial"/>
                <a:cs typeface="Arial"/>
              </a:rPr>
              <a:t>ЗЕЛЕНА</a:t>
            </a:r>
            <a:r>
              <a:rPr dirty="0" sz="1400" spc="-25" b="1" i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1400" spc="-10" b="1" i="1">
                <a:latin typeface="Arial"/>
                <a:cs typeface="Arial"/>
              </a:rPr>
              <a:t>ЕВРОПА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76425" y="8710485"/>
            <a:ext cx="561975" cy="7239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90800" y="8700960"/>
            <a:ext cx="542584" cy="71398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495800" y="8739123"/>
            <a:ext cx="514350" cy="67627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33975" y="8710485"/>
            <a:ext cx="571500" cy="7239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95650" y="8777223"/>
            <a:ext cx="1047750" cy="561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2024-05-31T16:38:41Z</dcterms:created>
  <dcterms:modified xsi:type="dcterms:W3CDTF">2024-05-31T16:38:41Z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2024-05-31T00:00:00Z</vt:filetime>
  </property>
  <property fmtid="{D5CDD505-2E9C-101B-9397-08002B2CF9AE}" pid="5" name="Producer">
    <vt:lpwstr>Microsoft® Word 2010</vt:lpwstr>
  </property>
</Properties>
</file>