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63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DAADE-47E9-41BF-8BF6-DA13D8394925}" type="datetimeFigureOut">
              <a:rPr lang="bg-BG" smtClean="0"/>
              <a:t>19.6.2023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3BCD4-4163-4B0E-8C1B-921D0335814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5142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129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B6E9-6945-4CDA-B518-A41D7F5D5216}" type="datetimeFigureOut">
              <a:rPr lang="bg-BG" smtClean="0"/>
              <a:t>19.6.2023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2A45-5251-48D3-921E-912D4D8EBB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5291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B6E9-6945-4CDA-B518-A41D7F5D5216}" type="datetimeFigureOut">
              <a:rPr lang="bg-BG" smtClean="0"/>
              <a:t>19.6.2023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2A45-5251-48D3-921E-912D4D8EBB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1744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B6E9-6945-4CDA-B518-A41D7F5D5216}" type="datetimeFigureOut">
              <a:rPr lang="bg-BG" smtClean="0"/>
              <a:t>19.6.2023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2A45-5251-48D3-921E-912D4D8EBB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92831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2"/>
          <p:cNvSpPr/>
          <p:nvPr/>
        </p:nvSpPr>
        <p:spPr>
          <a:xfrm>
            <a:off x="0" y="-167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6" name="Google Shape;236;p32"/>
          <p:cNvSpPr/>
          <p:nvPr/>
        </p:nvSpPr>
        <p:spPr>
          <a:xfrm rot="5400000">
            <a:off x="-443400" y="5945400"/>
            <a:ext cx="1356000" cy="469200"/>
          </a:xfrm>
          <a:prstGeom prst="rect">
            <a:avLst/>
          </a:prstGeom>
          <a:solidFill>
            <a:srgbClr val="324A00">
              <a:alpha val="763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7" name="Google Shape;237;p32"/>
          <p:cNvSpPr/>
          <p:nvPr/>
        </p:nvSpPr>
        <p:spPr>
          <a:xfrm>
            <a:off x="10848400" y="5896233"/>
            <a:ext cx="1343600" cy="961600"/>
          </a:xfrm>
          <a:prstGeom prst="rect">
            <a:avLst/>
          </a:prstGeom>
          <a:solidFill>
            <a:srgbClr val="7C8C03">
              <a:alpha val="57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499611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B6E9-6945-4CDA-B518-A41D7F5D5216}" type="datetimeFigureOut">
              <a:rPr lang="bg-BG" smtClean="0"/>
              <a:t>19.6.2023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2A45-5251-48D3-921E-912D4D8EBB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8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B6E9-6945-4CDA-B518-A41D7F5D5216}" type="datetimeFigureOut">
              <a:rPr lang="bg-BG" smtClean="0"/>
              <a:t>19.6.2023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2A45-5251-48D3-921E-912D4D8EBB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5145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B6E9-6945-4CDA-B518-A41D7F5D5216}" type="datetimeFigureOut">
              <a:rPr lang="bg-BG" smtClean="0"/>
              <a:t>19.6.2023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2A45-5251-48D3-921E-912D4D8EBB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8191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B6E9-6945-4CDA-B518-A41D7F5D5216}" type="datetimeFigureOut">
              <a:rPr lang="bg-BG" smtClean="0"/>
              <a:t>19.6.2023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2A45-5251-48D3-921E-912D4D8EBB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9087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B6E9-6945-4CDA-B518-A41D7F5D5216}" type="datetimeFigureOut">
              <a:rPr lang="bg-BG" smtClean="0"/>
              <a:t>19.6.2023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2A45-5251-48D3-921E-912D4D8EBB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6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B6E9-6945-4CDA-B518-A41D7F5D5216}" type="datetimeFigureOut">
              <a:rPr lang="bg-BG" smtClean="0"/>
              <a:t>19.6.2023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2A45-5251-48D3-921E-912D4D8EBB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0383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B6E9-6945-4CDA-B518-A41D7F5D5216}" type="datetimeFigureOut">
              <a:rPr lang="bg-BG" smtClean="0"/>
              <a:t>19.6.2023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2A45-5251-48D3-921E-912D4D8EBB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9942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B6E9-6945-4CDA-B518-A41D7F5D5216}" type="datetimeFigureOut">
              <a:rPr lang="bg-BG" smtClean="0"/>
              <a:t>19.6.2023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2A45-5251-48D3-921E-912D4D8EBB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096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EB6E9-6945-4CDA-B518-A41D7F5D5216}" type="datetimeFigureOut">
              <a:rPr lang="bg-BG" smtClean="0"/>
              <a:t>19.6.2023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82A45-5251-48D3-921E-912D4D8EBB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57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06" y="4062103"/>
            <a:ext cx="3192640" cy="1764000"/>
          </a:xfrm>
          <a:prstGeom prst="rect">
            <a:avLst/>
          </a:prstGeom>
        </p:spPr>
      </p:pic>
      <p:sp>
        <p:nvSpPr>
          <p:cNvPr id="21" name="Google Shape;258;p38"/>
          <p:cNvSpPr txBox="1">
            <a:spLocks/>
          </p:cNvSpPr>
          <p:nvPr/>
        </p:nvSpPr>
        <p:spPr>
          <a:xfrm>
            <a:off x="1" y="2583569"/>
            <a:ext cx="12191999" cy="2107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bg-BG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ОБУЧЕНИЕ</a:t>
            </a:r>
          </a:p>
          <a:p>
            <a:pPr algn="ctr"/>
            <a:r>
              <a:rPr lang="bg-BG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ЗА </a:t>
            </a:r>
            <a:r>
              <a:rPr lang="bg-BG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ОБЩИНСКИ </a:t>
            </a:r>
            <a:r>
              <a:rPr lang="bg-BG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ЕКСПЕРТИ</a:t>
            </a:r>
          </a:p>
          <a:p>
            <a:pPr algn="ctr"/>
            <a:r>
              <a:rPr lang="bg-BG" sz="3733" dirty="0" smtClean="0">
                <a:solidFill>
                  <a:schemeClr val="tx1"/>
                </a:solidFill>
              </a:rPr>
              <a:t> </a:t>
            </a:r>
            <a:r>
              <a:rPr lang="bg-BG" sz="4000" dirty="0" smtClean="0">
                <a:solidFill>
                  <a:schemeClr val="accent6">
                    <a:lumMod val="50000"/>
                  </a:schemeClr>
                </a:solidFill>
              </a:rPr>
              <a:t>„</a:t>
            </a:r>
            <a:r>
              <a:rPr lang="bg-BG" sz="3200" dirty="0" smtClean="0">
                <a:solidFill>
                  <a:schemeClr val="accent6">
                    <a:lumMod val="50000"/>
                  </a:schemeClr>
                </a:solidFill>
              </a:rPr>
              <a:t>ЕФЕКТИВНО ПЛАНИРАНЕ И ПРИЛАГАНЕ </a:t>
            </a:r>
          </a:p>
          <a:p>
            <a:pPr algn="ctr"/>
            <a:r>
              <a:rPr lang="bg-BG" sz="3200" dirty="0" smtClean="0">
                <a:solidFill>
                  <a:schemeClr val="accent6">
                    <a:lumMod val="50000"/>
                  </a:schemeClr>
                </a:solidFill>
              </a:rPr>
              <a:t>НА МЕСТНИ ПОЛИТИКИ </a:t>
            </a:r>
          </a:p>
          <a:p>
            <a:pPr algn="ctr"/>
            <a:r>
              <a:rPr lang="bg-BG" sz="3200" dirty="0" smtClean="0">
                <a:solidFill>
                  <a:schemeClr val="accent6">
                    <a:lumMod val="50000"/>
                  </a:schemeClr>
                </a:solidFill>
              </a:rPr>
              <a:t>ПО КЛИМАТА</a:t>
            </a:r>
            <a:r>
              <a:rPr lang="bg-BG" sz="4000" dirty="0" smtClean="0">
                <a:solidFill>
                  <a:schemeClr val="accent6">
                    <a:lumMod val="50000"/>
                  </a:schemeClr>
                </a:solidFill>
              </a:rPr>
              <a:t>“ </a:t>
            </a:r>
            <a:endParaRPr lang="bg-BG" sz="3733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Google Shape;297;p41"/>
          <p:cNvSpPr/>
          <p:nvPr/>
        </p:nvSpPr>
        <p:spPr>
          <a:xfrm rot="5400000">
            <a:off x="11076000" y="765107"/>
            <a:ext cx="1908000" cy="324000"/>
          </a:xfrm>
          <a:prstGeom prst="rect">
            <a:avLst/>
          </a:prstGeom>
          <a:solidFill>
            <a:srgbClr val="324A00">
              <a:alpha val="763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9" name="Google Shape;296;p41"/>
          <p:cNvSpPr/>
          <p:nvPr/>
        </p:nvSpPr>
        <p:spPr>
          <a:xfrm flipV="1">
            <a:off x="1" y="5910003"/>
            <a:ext cx="1353127" cy="947997"/>
          </a:xfrm>
          <a:prstGeom prst="rect">
            <a:avLst/>
          </a:prstGeom>
          <a:solidFill>
            <a:srgbClr val="7C8C03">
              <a:alpha val="57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" name="Group 1"/>
          <p:cNvGrpSpPr/>
          <p:nvPr/>
        </p:nvGrpSpPr>
        <p:grpSpPr>
          <a:xfrm>
            <a:off x="187753" y="14435"/>
            <a:ext cx="11680247" cy="1800291"/>
            <a:chOff x="187753" y="14435"/>
            <a:chExt cx="11680247" cy="1800291"/>
          </a:xfrm>
        </p:grpSpPr>
        <p:pic>
          <p:nvPicPr>
            <p:cNvPr id="28" name="Picture 27" descr="Text&#10;&#10;Description automatically generated with medium confidence">
              <a:extLst>
                <a:ext uri="{FF2B5EF4-FFF2-40B4-BE49-F238E27FC236}">
                  <a16:creationId xmlns:a16="http://schemas.microsoft.com/office/drawing/2014/main" xmlns="" id="{E78E69E7-0A98-5A43-B334-A170044C9F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7753" y="14435"/>
              <a:ext cx="2565720" cy="1800291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100" t="4785" r="27723" b="33568"/>
            <a:stretch/>
          </p:blipFill>
          <p:spPr>
            <a:xfrm>
              <a:off x="10641252" y="304655"/>
              <a:ext cx="1226748" cy="1116000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178811" y="960732"/>
              <a:ext cx="7138441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bg-BG" sz="2000" b="1" i="1" dirty="0"/>
                <a:t>Проект „Прилагане на мерки за успешна адаптация към климатичните промени“ № </a:t>
              </a:r>
              <a:r>
                <a:rPr lang="en-US" sz="2000" b="1" i="1" dirty="0"/>
                <a:t>BGENVIRONMENT-4.003-0017</a:t>
              </a:r>
              <a:endParaRPr lang="bg-BG" sz="2000" b="1" i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21702" y="183368"/>
              <a:ext cx="7278217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i="1" dirty="0" smtClean="0"/>
                <a:t>Програма</a:t>
              </a:r>
              <a:r>
                <a:rPr lang="bg-BG" sz="2000" b="1" i="1" dirty="0" smtClean="0"/>
                <a:t> „</a:t>
              </a:r>
              <a:r>
                <a:rPr lang="ru-RU" sz="2000" b="1" i="1" dirty="0" smtClean="0"/>
                <a:t>Опазване на околната среда и климатични промени</a:t>
              </a:r>
              <a:r>
                <a:rPr lang="bg-BG" sz="2000" b="1" i="1" dirty="0" smtClean="0"/>
                <a:t>“ на ФМ на ЕИП </a:t>
              </a:r>
              <a:r>
                <a:rPr lang="ru-RU" sz="2000" b="1" i="1" dirty="0" smtClean="0"/>
                <a:t>2014 – 2021 г.</a:t>
              </a:r>
              <a:r>
                <a:rPr lang="bg-BG" sz="2000" b="1" i="1" dirty="0" smtClean="0"/>
                <a:t> </a:t>
              </a:r>
              <a:endParaRPr lang="bg-BG" sz="2000" b="1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3178811" y="938449"/>
              <a:ext cx="7164000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2753473" y="6162804"/>
            <a:ext cx="66557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spc="3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РАБОТИМ ЗАЕДНО ЗА </a:t>
            </a:r>
            <a:r>
              <a:rPr lang="ru-RU" b="1" i="1" spc="300" dirty="0">
                <a:solidFill>
                  <a:srgbClr val="0E8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ПО-ЗЕЛЕНА</a:t>
            </a:r>
            <a:r>
              <a:rPr lang="ru-RU" b="1" i="1" spc="3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ЕВРОПА</a:t>
            </a:r>
          </a:p>
          <a:p>
            <a:pPr algn="ctr"/>
            <a:r>
              <a:rPr lang="ru-RU" b="1" i="1" spc="3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WORKING TOGETHER FOR </a:t>
            </a:r>
            <a:r>
              <a:rPr lang="ru-RU" b="1" i="1" spc="300" dirty="0" smtClean="0">
                <a:solidFill>
                  <a:srgbClr val="0E8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GREEN </a:t>
            </a:r>
            <a:r>
              <a:rPr lang="ru-RU" b="1" i="1" spc="3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EUROPE</a:t>
            </a:r>
            <a:r>
              <a:rPr lang="ru-RU" b="1" i="1" spc="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bg-BG" spc="300" dirty="0"/>
          </a:p>
        </p:txBody>
      </p:sp>
      <p:sp>
        <p:nvSpPr>
          <p:cNvPr id="18" name="Google Shape;297;p41"/>
          <p:cNvSpPr/>
          <p:nvPr/>
        </p:nvSpPr>
        <p:spPr>
          <a:xfrm rot="5400000">
            <a:off x="11274000" y="5940000"/>
            <a:ext cx="1368000" cy="468000"/>
          </a:xfrm>
          <a:prstGeom prst="rect">
            <a:avLst/>
          </a:prstGeom>
          <a:solidFill>
            <a:srgbClr val="324A00">
              <a:alpha val="763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7" t="16096" r="7578" b="-439"/>
          <a:stretch/>
        </p:blipFill>
        <p:spPr>
          <a:xfrm>
            <a:off x="8464098" y="4062103"/>
            <a:ext cx="3200400" cy="17640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048000" y="5012946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2</a:t>
            </a:r>
            <a:r>
              <a:rPr lang="bg-BG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0.06.2023 – 22.06.2023 </a:t>
            </a:r>
          </a:p>
          <a:p>
            <a:pPr algn="ctr"/>
            <a:r>
              <a:rPr lang="bg-BG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гр. Благоевград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  <p:extLst>
      <p:ext uri="{BB962C8B-B14F-4D97-AF65-F5344CB8AC3E}">
        <p14:creationId xmlns:p14="http://schemas.microsoft.com/office/powerpoint/2010/main" val="131138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67</Words>
  <Application>Microsoft Office PowerPoint</Application>
  <PresentationFormat>По избор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2" baseType="lpstr">
      <vt:lpstr>Office Theme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Yanislava Vangelova</dc:creator>
  <cp:lastModifiedBy>Yanislava Vangelova</cp:lastModifiedBy>
  <cp:revision>7</cp:revision>
  <dcterms:created xsi:type="dcterms:W3CDTF">2023-06-18T18:54:56Z</dcterms:created>
  <dcterms:modified xsi:type="dcterms:W3CDTF">2023-06-19T08:51:52Z</dcterms:modified>
</cp:coreProperties>
</file>